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74" r:id="rId4"/>
    <p:sldMasterId id="2147483686" r:id="rId5"/>
  </p:sldMasterIdLst>
  <p:notesMasterIdLst>
    <p:notesMasterId r:id="rId62"/>
  </p:notesMasterIdLst>
  <p:sldIdLst>
    <p:sldId id="258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308" r:id="rId25"/>
    <p:sldId id="309" r:id="rId26"/>
    <p:sldId id="310" r:id="rId27"/>
    <p:sldId id="311" r:id="rId28"/>
    <p:sldId id="312" r:id="rId29"/>
    <p:sldId id="34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13" r:id="rId59"/>
    <p:sldId id="314" r:id="rId60"/>
    <p:sldId id="344" r:id="rId6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0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D93643-EF5F-4F65-841A-6C1C4DAB9D3B}" type="doc">
      <dgm:prSet loTypeId="urn:microsoft.com/office/officeart/2005/8/layout/vList5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FEEA714B-B455-4A34-8D6E-C1655397658B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DEB345-BE3A-4085-A59F-5223FDE34BDF}" type="parTrans" cxnId="{13272719-6B43-48CF-A850-7976A947112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AC992C-9AD3-4217-8EA2-32709BD61524}" type="sibTrans" cxnId="{13272719-6B43-48CF-A850-7976A947112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4637B-51E1-4E3D-90E4-51FBEFBF4BDD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2015 році буде 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змінена система визначення результатів 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ЗНО (поріг «склав – не склав»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3BFE6-5EEF-44D1-949F-AD12551990A6}" type="parTrans" cxnId="{2A69D109-EF3C-4C52-82D3-B1D4E950B8C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A6975-B1E4-4EA6-8E4B-62BF2F8B8922}" type="sibTrans" cxnId="{2A69D109-EF3C-4C52-82D3-B1D4E950B8C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ECE9AB-BBE7-40D2-9FE9-5A957338C674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03273F-C80F-4A66-982A-8C0B0B47618E}" type="parTrans" cxnId="{7381B255-2840-428B-B6D9-E8C957B3DCB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7476F7-E3C4-45D1-9EA7-F92359AE6991}" type="sibTrans" cxnId="{7381B255-2840-428B-B6D9-E8C957B3DCB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45E02F-AB08-4B2A-A7DF-D5CB89E51CDC}">
      <dgm:prSet phldrT="[Текст]" custT="1"/>
      <dgm:spPr/>
      <dgm:t>
        <a:bodyPr/>
        <a:lstStyle/>
        <a:p>
          <a:r>
            <a:rPr lang="uk-UA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вступі  до ВНЗ </a:t>
          </a:r>
          <a:r>
            <a:rPr lang="uk-UA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чинним буде лише Сертифікат 2015 року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6D30F4-704D-42C8-BF84-C96EC0768A2A}" type="parTrans" cxnId="{74B4B636-C196-4D58-9211-92A6BA79E15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17E6D9-C732-4F27-A577-2AD45942AE0C}" type="sibTrans" cxnId="{74B4B636-C196-4D58-9211-92A6BA79E15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D89AC-A542-4994-A4A9-66FE2AC98044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32AEE4-588D-449B-B663-D5021F30DCBB}" type="parTrans" cxnId="{5AEF756A-7702-4159-B73D-D8D9E4785EFB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43A78C-FB67-4AC9-81DE-4A57E8C8FB07}" type="sibTrans" cxnId="{5AEF756A-7702-4159-B73D-D8D9E4785EFB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88E32C-EFF1-43B3-AF1E-A9947CAA9829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Результати ЗНО з української мови і літератури будуть 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зараховані як оцінка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ДПА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2B8681-B20D-43F7-A83F-43D427344C21}" type="parTrans" cxnId="{3D7FC841-21AC-45D2-B2FE-CF8CD4C43CBC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31D645-EC53-4D0B-99D8-86BDA248A59B}" type="sibTrans" cxnId="{3D7FC841-21AC-45D2-B2FE-CF8CD4C43CBC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B9D2AE-8029-426F-B19F-BC47C623DAE1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970C5C-97ED-4FFA-9363-EA6BF5B53B7D}" type="parTrans" cxnId="{F6DFE60F-8F61-4CF6-B248-60AB6202D4C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A5E66-7FA7-4BBE-8997-6A99C4795203}" type="sibTrans" cxnId="{F6DFE60F-8F61-4CF6-B248-60AB6202D4C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A78CE9-DDF4-46CA-9F51-E38E867E195D}">
      <dgm:prSet custT="1"/>
      <dgm:spPr/>
      <dgm:t>
        <a:bodyPr/>
        <a:lstStyle/>
        <a:p>
          <a:r>
            <a:rPr lang="uk-UA" sz="2200" smtClean="0">
              <a:latin typeface="Times New Roman" panose="02020603050405020304" pitchFamily="18" charset="0"/>
              <a:cs typeface="Times New Roman" panose="02020603050405020304" pitchFamily="18" charset="0"/>
            </a:rPr>
            <a:t>З </a:t>
          </a:r>
          <a:r>
            <a:rPr lang="uk-UA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української мови і літератури та математики будуть запроваджені </a:t>
          </a:r>
          <a:r>
            <a:rPr lang="uk-UA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тести двох рівнів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E02DCE-49D4-454B-AB59-FE5504C76E00}" type="parTrans" cxnId="{C40A7944-E415-489D-99C2-C376CAF34AEC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848D5C-EFF7-401B-9D21-672ED03C0C70}" type="sibTrans" cxnId="{C40A7944-E415-489D-99C2-C376CAF34AEC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B1E920-3C61-4DB4-B816-1A07B260BE9B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92B8CD-CDC0-488A-86C8-4A29FA0C2381}" type="parTrans" cxnId="{DF13D233-A582-4A09-85C4-06F779B8D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5CC374-BE80-4BA3-8A41-8ABA6194E821}" type="sibTrans" cxnId="{DF13D233-A582-4A09-85C4-06F779B8D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39F1F2-0F9B-47AC-BB00-E6B277D70189}">
      <dgm:prSet custT="1"/>
      <dgm:spPr/>
      <dgm:t>
        <a:bodyPr/>
        <a:lstStyle/>
        <a:p>
          <a:r>
            <a:rPr lang="uk-UA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Зменшено </a:t>
          </a:r>
          <a:r>
            <a:rPr lang="uk-UA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 предметів </a:t>
          </a:r>
          <a:r>
            <a:rPr lang="uk-UA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ЗНО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15B59D-ED03-4C95-B164-ADCD7692A388}" type="parTrans" cxnId="{C1E0C4AA-C6F8-439B-816B-99EE17F1A3D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AF1B7B-7FFE-4D7F-978C-53C74937D54A}" type="sibTrans" cxnId="{C1E0C4AA-C6F8-439B-816B-99EE17F1A3D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421C6-F456-4ACC-8432-4BD36613FCFD}" type="pres">
      <dgm:prSet presAssocID="{35D93643-EF5F-4F65-841A-6C1C4DAB9D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33BC874-E07B-43E4-B7CB-3615940935FB}" type="pres">
      <dgm:prSet presAssocID="{FEEA714B-B455-4A34-8D6E-C1655397658B}" presName="linNode" presStyleCnt="0"/>
      <dgm:spPr/>
      <dgm:t>
        <a:bodyPr/>
        <a:lstStyle/>
        <a:p>
          <a:endParaRPr lang="uk-UA"/>
        </a:p>
      </dgm:t>
    </dgm:pt>
    <dgm:pt modelId="{BF97C184-0FD2-4CE8-A8B2-8C6E940CFC24}" type="pres">
      <dgm:prSet presAssocID="{FEEA714B-B455-4A34-8D6E-C1655397658B}" presName="parentText" presStyleLbl="node1" presStyleIdx="0" presStyleCnt="5" custScaleX="8684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672A38-33A5-4267-93D2-1D00A0D5F633}" type="pres">
      <dgm:prSet presAssocID="{FEEA714B-B455-4A34-8D6E-C1655397658B}" presName="descendantText" presStyleLbl="alignAccFollowNode1" presStyleIdx="0" presStyleCnt="5" custScaleX="3482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6CFED1-5D7C-4012-A0EB-3784211DE806}" type="pres">
      <dgm:prSet presAssocID="{09AC992C-9AD3-4217-8EA2-32709BD61524}" presName="sp" presStyleCnt="0"/>
      <dgm:spPr/>
      <dgm:t>
        <a:bodyPr/>
        <a:lstStyle/>
        <a:p>
          <a:endParaRPr lang="uk-UA"/>
        </a:p>
      </dgm:t>
    </dgm:pt>
    <dgm:pt modelId="{8A484C03-C145-4662-B2F3-C2B2D693AF29}" type="pres">
      <dgm:prSet presAssocID="{05ECE9AB-BBE7-40D2-9FE9-5A957338C674}" presName="linNode" presStyleCnt="0"/>
      <dgm:spPr/>
      <dgm:t>
        <a:bodyPr/>
        <a:lstStyle/>
        <a:p>
          <a:endParaRPr lang="uk-UA"/>
        </a:p>
      </dgm:t>
    </dgm:pt>
    <dgm:pt modelId="{98A797BD-2047-4D83-A918-582273B96806}" type="pres">
      <dgm:prSet presAssocID="{05ECE9AB-BBE7-40D2-9FE9-5A957338C67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B5BABA-4530-458A-857D-CB6271C2E24C}" type="pres">
      <dgm:prSet presAssocID="{05ECE9AB-BBE7-40D2-9FE9-5A957338C674}" presName="descendantText" presStyleLbl="alignAccFollowNode1" presStyleIdx="1" presStyleCnt="5" custScaleX="4015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4FC1B5-A210-4C2E-8949-F325FD9E923D}" type="pres">
      <dgm:prSet presAssocID="{317476F7-E3C4-45D1-9EA7-F92359AE6991}" presName="sp" presStyleCnt="0"/>
      <dgm:spPr/>
      <dgm:t>
        <a:bodyPr/>
        <a:lstStyle/>
        <a:p>
          <a:endParaRPr lang="uk-UA"/>
        </a:p>
      </dgm:t>
    </dgm:pt>
    <dgm:pt modelId="{D7C7A741-8717-4703-989A-984F57AB4586}" type="pres">
      <dgm:prSet presAssocID="{E12D89AC-A542-4994-A4A9-66FE2AC98044}" presName="linNode" presStyleCnt="0"/>
      <dgm:spPr/>
      <dgm:t>
        <a:bodyPr/>
        <a:lstStyle/>
        <a:p>
          <a:endParaRPr lang="uk-UA"/>
        </a:p>
      </dgm:t>
    </dgm:pt>
    <dgm:pt modelId="{9AD70514-E949-497C-85C2-338DCE7B86AE}" type="pres">
      <dgm:prSet presAssocID="{E12D89AC-A542-4994-A4A9-66FE2AC98044}" presName="parentText" presStyleLbl="node1" presStyleIdx="2" presStyleCnt="5" custScaleX="10709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9CB160-F020-4F2C-96BF-53D6072D2D14}" type="pres">
      <dgm:prSet presAssocID="{E12D89AC-A542-4994-A4A9-66FE2AC98044}" presName="descendantText" presStyleLbl="alignAccFollowNode1" presStyleIdx="2" presStyleCnt="5" custScaleX="4227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2BD365-4BC4-402E-A16A-D4046A48F176}" type="pres">
      <dgm:prSet presAssocID="{0943A78C-FB67-4AC9-81DE-4A57E8C8FB07}" presName="sp" presStyleCnt="0"/>
      <dgm:spPr/>
      <dgm:t>
        <a:bodyPr/>
        <a:lstStyle/>
        <a:p>
          <a:endParaRPr lang="uk-UA"/>
        </a:p>
      </dgm:t>
    </dgm:pt>
    <dgm:pt modelId="{26676274-9686-4195-A765-D3A4A1F85203}" type="pres">
      <dgm:prSet presAssocID="{5CB9D2AE-8029-426F-B19F-BC47C623DAE1}" presName="linNode" presStyleCnt="0"/>
      <dgm:spPr/>
      <dgm:t>
        <a:bodyPr/>
        <a:lstStyle/>
        <a:p>
          <a:endParaRPr lang="uk-UA"/>
        </a:p>
      </dgm:t>
    </dgm:pt>
    <dgm:pt modelId="{591F6995-CA76-4DCF-99DF-7B483F4A63F6}" type="pres">
      <dgm:prSet presAssocID="{5CB9D2AE-8029-426F-B19F-BC47C623DAE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6BD61B-4B0F-4BFE-8A07-BA345676D6FD}" type="pres">
      <dgm:prSet presAssocID="{5CB9D2AE-8029-426F-B19F-BC47C623DAE1}" presName="descendantText" presStyleLbl="alignAccFollowNode1" presStyleIdx="3" presStyleCnt="5" custScaleX="4034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BE02DD-F1A3-4814-95EA-A6B804A47430}" type="pres">
      <dgm:prSet presAssocID="{FAAA5E66-7FA7-4BBE-8997-6A99C4795203}" presName="sp" presStyleCnt="0"/>
      <dgm:spPr/>
      <dgm:t>
        <a:bodyPr/>
        <a:lstStyle/>
        <a:p>
          <a:endParaRPr lang="uk-UA"/>
        </a:p>
      </dgm:t>
    </dgm:pt>
    <dgm:pt modelId="{A8F76517-8081-44A6-BE0C-B24EFE668B06}" type="pres">
      <dgm:prSet presAssocID="{42B1E920-3C61-4DB4-B816-1A07B260BE9B}" presName="linNode" presStyleCnt="0"/>
      <dgm:spPr/>
      <dgm:t>
        <a:bodyPr/>
        <a:lstStyle/>
        <a:p>
          <a:endParaRPr lang="uk-UA"/>
        </a:p>
      </dgm:t>
    </dgm:pt>
    <dgm:pt modelId="{F1DB6A63-FABA-44E2-8575-4783F6583D62}" type="pres">
      <dgm:prSet presAssocID="{42B1E920-3C61-4DB4-B816-1A07B260BE9B}" presName="parentText" presStyleLbl="node1" presStyleIdx="4" presStyleCnt="5" custScaleX="10352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226812-AE64-44B6-9314-95D58F6CA8DC}" type="pres">
      <dgm:prSet presAssocID="{42B1E920-3C61-4DB4-B816-1A07B260BE9B}" presName="descendantText" presStyleLbl="alignAccFollowNode1" presStyleIdx="4" presStyleCnt="5" custScaleX="4157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381B255-2840-428B-B6D9-E8C957B3DCB2}" srcId="{35D93643-EF5F-4F65-841A-6C1C4DAB9D3B}" destId="{05ECE9AB-BBE7-40D2-9FE9-5A957338C674}" srcOrd="1" destOrd="0" parTransId="{6F03273F-C80F-4A66-982A-8C0B0B47618E}" sibTransId="{317476F7-E3C4-45D1-9EA7-F92359AE6991}"/>
    <dgm:cxn modelId="{74B4B636-C196-4D58-9211-92A6BA79E157}" srcId="{05ECE9AB-BBE7-40D2-9FE9-5A957338C674}" destId="{C945E02F-AB08-4B2A-A7DF-D5CB89E51CDC}" srcOrd="0" destOrd="0" parTransId="{A26D30F4-704D-42C8-BF84-C96EC0768A2A}" sibTransId="{5917E6D9-C732-4F27-A577-2AD45942AE0C}"/>
    <dgm:cxn modelId="{C40A7944-E415-489D-99C2-C376CAF34AEC}" srcId="{5CB9D2AE-8029-426F-B19F-BC47C623DAE1}" destId="{77A78CE9-DDF4-46CA-9F51-E38E867E195D}" srcOrd="0" destOrd="0" parTransId="{29E02DCE-49D4-454B-AB59-FE5504C76E00}" sibTransId="{B0848D5C-EFF7-401B-9D21-672ED03C0C70}"/>
    <dgm:cxn modelId="{5AEF756A-7702-4159-B73D-D8D9E4785EFB}" srcId="{35D93643-EF5F-4F65-841A-6C1C4DAB9D3B}" destId="{E12D89AC-A542-4994-A4A9-66FE2AC98044}" srcOrd="2" destOrd="0" parTransId="{9132AEE4-588D-449B-B663-D5021F30DCBB}" sibTransId="{0943A78C-FB67-4AC9-81DE-4A57E8C8FB07}"/>
    <dgm:cxn modelId="{F0523478-00B6-4EC6-82FE-04157054F54F}" type="presOf" srcId="{C139F1F2-0F9B-47AC-BB00-E6B277D70189}" destId="{57226812-AE64-44B6-9314-95D58F6CA8DC}" srcOrd="0" destOrd="0" presId="urn:microsoft.com/office/officeart/2005/8/layout/vList5"/>
    <dgm:cxn modelId="{F6DFE60F-8F61-4CF6-B248-60AB6202D4C7}" srcId="{35D93643-EF5F-4F65-841A-6C1C4DAB9D3B}" destId="{5CB9D2AE-8029-426F-B19F-BC47C623DAE1}" srcOrd="3" destOrd="0" parTransId="{49970C5C-97ED-4FFA-9363-EA6BF5B53B7D}" sibTransId="{FAAA5E66-7FA7-4BBE-8997-6A99C4795203}"/>
    <dgm:cxn modelId="{2F88EBFA-76D8-472C-B5C7-44A3754E323C}" type="presOf" srcId="{77A78CE9-DDF4-46CA-9F51-E38E867E195D}" destId="{736BD61B-4B0F-4BFE-8A07-BA345676D6FD}" srcOrd="0" destOrd="0" presId="urn:microsoft.com/office/officeart/2005/8/layout/vList5"/>
    <dgm:cxn modelId="{53AA6737-9597-4A61-9929-876E29C9CAA8}" type="presOf" srcId="{8E88E32C-EFF1-43B3-AF1E-A9947CAA9829}" destId="{299CB160-F020-4F2C-96BF-53D6072D2D14}" srcOrd="0" destOrd="0" presId="urn:microsoft.com/office/officeart/2005/8/layout/vList5"/>
    <dgm:cxn modelId="{C1E0C4AA-C6F8-439B-816B-99EE17F1A3DD}" srcId="{42B1E920-3C61-4DB4-B816-1A07B260BE9B}" destId="{C139F1F2-0F9B-47AC-BB00-E6B277D70189}" srcOrd="0" destOrd="0" parTransId="{4715B59D-ED03-4C95-B164-ADCD7692A388}" sibTransId="{08AF1B7B-7FFE-4D7F-978C-53C74937D54A}"/>
    <dgm:cxn modelId="{158F03CA-3EA9-4041-9C2E-0D3D9D34ADCA}" type="presOf" srcId="{C945E02F-AB08-4B2A-A7DF-D5CB89E51CDC}" destId="{3CB5BABA-4530-458A-857D-CB6271C2E24C}" srcOrd="0" destOrd="0" presId="urn:microsoft.com/office/officeart/2005/8/layout/vList5"/>
    <dgm:cxn modelId="{13272719-6B43-48CF-A850-7976A9471122}" srcId="{35D93643-EF5F-4F65-841A-6C1C4DAB9D3B}" destId="{FEEA714B-B455-4A34-8D6E-C1655397658B}" srcOrd="0" destOrd="0" parTransId="{6FDEB345-BE3A-4085-A59F-5223FDE34BDF}" sibTransId="{09AC992C-9AD3-4217-8EA2-32709BD61524}"/>
    <dgm:cxn modelId="{326239D6-A295-4C40-9F99-A5D4A0643426}" type="presOf" srcId="{5CB9D2AE-8029-426F-B19F-BC47C623DAE1}" destId="{591F6995-CA76-4DCF-99DF-7B483F4A63F6}" srcOrd="0" destOrd="0" presId="urn:microsoft.com/office/officeart/2005/8/layout/vList5"/>
    <dgm:cxn modelId="{2A69D109-EF3C-4C52-82D3-B1D4E950B8CD}" srcId="{FEEA714B-B455-4A34-8D6E-C1655397658B}" destId="{6DC4637B-51E1-4E3D-90E4-51FBEFBF4BDD}" srcOrd="0" destOrd="0" parTransId="{7B83BFE6-5EEF-44D1-949F-AD12551990A6}" sibTransId="{5CFA6975-B1E4-4EA6-8E4B-62BF2F8B8922}"/>
    <dgm:cxn modelId="{B57F5D94-2987-4B48-9A8D-A863C4BDAFFC}" type="presOf" srcId="{E12D89AC-A542-4994-A4A9-66FE2AC98044}" destId="{9AD70514-E949-497C-85C2-338DCE7B86AE}" srcOrd="0" destOrd="0" presId="urn:microsoft.com/office/officeart/2005/8/layout/vList5"/>
    <dgm:cxn modelId="{05A44124-FA64-41B6-9A1A-DA14FA707CFA}" type="presOf" srcId="{35D93643-EF5F-4F65-841A-6C1C4DAB9D3B}" destId="{B43421C6-F456-4ACC-8432-4BD36613FCFD}" srcOrd="0" destOrd="0" presId="urn:microsoft.com/office/officeart/2005/8/layout/vList5"/>
    <dgm:cxn modelId="{0C5C7FC1-C2CA-4DD6-A515-8934E7DEB2C8}" type="presOf" srcId="{05ECE9AB-BBE7-40D2-9FE9-5A957338C674}" destId="{98A797BD-2047-4D83-A918-582273B96806}" srcOrd="0" destOrd="0" presId="urn:microsoft.com/office/officeart/2005/8/layout/vList5"/>
    <dgm:cxn modelId="{5AA0619A-B822-4B3C-A209-0794D58C48A7}" type="presOf" srcId="{42B1E920-3C61-4DB4-B816-1A07B260BE9B}" destId="{F1DB6A63-FABA-44E2-8575-4783F6583D62}" srcOrd="0" destOrd="0" presId="urn:microsoft.com/office/officeart/2005/8/layout/vList5"/>
    <dgm:cxn modelId="{DF13D233-A582-4A09-85C4-06F779B8D6F6}" srcId="{35D93643-EF5F-4F65-841A-6C1C4DAB9D3B}" destId="{42B1E920-3C61-4DB4-B816-1A07B260BE9B}" srcOrd="4" destOrd="0" parTransId="{0E92B8CD-CDC0-488A-86C8-4A29FA0C2381}" sibTransId="{325CC374-BE80-4BA3-8A41-8ABA6194E821}"/>
    <dgm:cxn modelId="{472BA92D-63C1-4595-A3B5-B270C1954C2E}" type="presOf" srcId="{FEEA714B-B455-4A34-8D6E-C1655397658B}" destId="{BF97C184-0FD2-4CE8-A8B2-8C6E940CFC24}" srcOrd="0" destOrd="0" presId="urn:microsoft.com/office/officeart/2005/8/layout/vList5"/>
    <dgm:cxn modelId="{2F335AFF-38D6-499B-8191-F5949A2B81AF}" type="presOf" srcId="{6DC4637B-51E1-4E3D-90E4-51FBEFBF4BDD}" destId="{EC672A38-33A5-4267-93D2-1D00A0D5F633}" srcOrd="0" destOrd="0" presId="urn:microsoft.com/office/officeart/2005/8/layout/vList5"/>
    <dgm:cxn modelId="{3D7FC841-21AC-45D2-B2FE-CF8CD4C43CBC}" srcId="{E12D89AC-A542-4994-A4A9-66FE2AC98044}" destId="{8E88E32C-EFF1-43B3-AF1E-A9947CAA9829}" srcOrd="0" destOrd="0" parTransId="{E82B8681-B20D-43F7-A83F-43D427344C21}" sibTransId="{FE31D645-EC53-4D0B-99D8-86BDA248A59B}"/>
    <dgm:cxn modelId="{423C7635-3FDE-4019-BC69-6B33397473B4}" type="presParOf" srcId="{B43421C6-F456-4ACC-8432-4BD36613FCFD}" destId="{033BC874-E07B-43E4-B7CB-3615940935FB}" srcOrd="0" destOrd="0" presId="urn:microsoft.com/office/officeart/2005/8/layout/vList5"/>
    <dgm:cxn modelId="{4BEBEE5D-90F5-4954-B1DC-E471714EABF4}" type="presParOf" srcId="{033BC874-E07B-43E4-B7CB-3615940935FB}" destId="{BF97C184-0FD2-4CE8-A8B2-8C6E940CFC24}" srcOrd="0" destOrd="0" presId="urn:microsoft.com/office/officeart/2005/8/layout/vList5"/>
    <dgm:cxn modelId="{8E3DD7AA-DC00-42E5-9CE3-E77C998F8A88}" type="presParOf" srcId="{033BC874-E07B-43E4-B7CB-3615940935FB}" destId="{EC672A38-33A5-4267-93D2-1D00A0D5F633}" srcOrd="1" destOrd="0" presId="urn:microsoft.com/office/officeart/2005/8/layout/vList5"/>
    <dgm:cxn modelId="{A4D5A7CC-830F-4E82-B37C-7BECE8727176}" type="presParOf" srcId="{B43421C6-F456-4ACC-8432-4BD36613FCFD}" destId="{C66CFED1-5D7C-4012-A0EB-3784211DE806}" srcOrd="1" destOrd="0" presId="urn:microsoft.com/office/officeart/2005/8/layout/vList5"/>
    <dgm:cxn modelId="{5EFA90FD-F912-487D-9C17-0868FC519DB1}" type="presParOf" srcId="{B43421C6-F456-4ACC-8432-4BD36613FCFD}" destId="{8A484C03-C145-4662-B2F3-C2B2D693AF29}" srcOrd="2" destOrd="0" presId="urn:microsoft.com/office/officeart/2005/8/layout/vList5"/>
    <dgm:cxn modelId="{A835674F-A756-4DA2-B7E5-F5015CCEA219}" type="presParOf" srcId="{8A484C03-C145-4662-B2F3-C2B2D693AF29}" destId="{98A797BD-2047-4D83-A918-582273B96806}" srcOrd="0" destOrd="0" presId="urn:microsoft.com/office/officeart/2005/8/layout/vList5"/>
    <dgm:cxn modelId="{A863567A-9F87-412E-9D86-FCAA1F11A6D2}" type="presParOf" srcId="{8A484C03-C145-4662-B2F3-C2B2D693AF29}" destId="{3CB5BABA-4530-458A-857D-CB6271C2E24C}" srcOrd="1" destOrd="0" presId="urn:microsoft.com/office/officeart/2005/8/layout/vList5"/>
    <dgm:cxn modelId="{C4636E67-7B24-4AEE-A759-522910C44CA5}" type="presParOf" srcId="{B43421C6-F456-4ACC-8432-4BD36613FCFD}" destId="{024FC1B5-A210-4C2E-8949-F325FD9E923D}" srcOrd="3" destOrd="0" presId="urn:microsoft.com/office/officeart/2005/8/layout/vList5"/>
    <dgm:cxn modelId="{E669BB8E-C53B-409F-B6BA-EEFBF37FEDFE}" type="presParOf" srcId="{B43421C6-F456-4ACC-8432-4BD36613FCFD}" destId="{D7C7A741-8717-4703-989A-984F57AB4586}" srcOrd="4" destOrd="0" presId="urn:microsoft.com/office/officeart/2005/8/layout/vList5"/>
    <dgm:cxn modelId="{E77BDD56-9FDE-499A-A6C6-F3E172229F73}" type="presParOf" srcId="{D7C7A741-8717-4703-989A-984F57AB4586}" destId="{9AD70514-E949-497C-85C2-338DCE7B86AE}" srcOrd="0" destOrd="0" presId="urn:microsoft.com/office/officeart/2005/8/layout/vList5"/>
    <dgm:cxn modelId="{195D607B-BE62-4709-B7D9-F8B9B5CA5084}" type="presParOf" srcId="{D7C7A741-8717-4703-989A-984F57AB4586}" destId="{299CB160-F020-4F2C-96BF-53D6072D2D14}" srcOrd="1" destOrd="0" presId="urn:microsoft.com/office/officeart/2005/8/layout/vList5"/>
    <dgm:cxn modelId="{B6E62660-555B-4007-8164-F136547804F6}" type="presParOf" srcId="{B43421C6-F456-4ACC-8432-4BD36613FCFD}" destId="{B02BD365-4BC4-402E-A16A-D4046A48F176}" srcOrd="5" destOrd="0" presId="urn:microsoft.com/office/officeart/2005/8/layout/vList5"/>
    <dgm:cxn modelId="{80906939-635F-4D65-B9B5-8747EC6533A7}" type="presParOf" srcId="{B43421C6-F456-4ACC-8432-4BD36613FCFD}" destId="{26676274-9686-4195-A765-D3A4A1F85203}" srcOrd="6" destOrd="0" presId="urn:microsoft.com/office/officeart/2005/8/layout/vList5"/>
    <dgm:cxn modelId="{6EDD037F-548F-46B9-A584-AC8E6BF21D40}" type="presParOf" srcId="{26676274-9686-4195-A765-D3A4A1F85203}" destId="{591F6995-CA76-4DCF-99DF-7B483F4A63F6}" srcOrd="0" destOrd="0" presId="urn:microsoft.com/office/officeart/2005/8/layout/vList5"/>
    <dgm:cxn modelId="{05F1BF55-723D-446E-925A-E68FFDF5B068}" type="presParOf" srcId="{26676274-9686-4195-A765-D3A4A1F85203}" destId="{736BD61B-4B0F-4BFE-8A07-BA345676D6FD}" srcOrd="1" destOrd="0" presId="urn:microsoft.com/office/officeart/2005/8/layout/vList5"/>
    <dgm:cxn modelId="{1AFBF818-5DBC-4E62-86DB-4253179A45D3}" type="presParOf" srcId="{B43421C6-F456-4ACC-8432-4BD36613FCFD}" destId="{9ABE02DD-F1A3-4814-95EA-A6B804A47430}" srcOrd="7" destOrd="0" presId="urn:microsoft.com/office/officeart/2005/8/layout/vList5"/>
    <dgm:cxn modelId="{C52F7848-E1F0-479E-997D-E592BD07B5DB}" type="presParOf" srcId="{B43421C6-F456-4ACC-8432-4BD36613FCFD}" destId="{A8F76517-8081-44A6-BE0C-B24EFE668B06}" srcOrd="8" destOrd="0" presId="urn:microsoft.com/office/officeart/2005/8/layout/vList5"/>
    <dgm:cxn modelId="{A683B1A9-9CDD-4921-A20B-5D36E8E5595F}" type="presParOf" srcId="{A8F76517-8081-44A6-BE0C-B24EFE668B06}" destId="{F1DB6A63-FABA-44E2-8575-4783F6583D62}" srcOrd="0" destOrd="0" presId="urn:microsoft.com/office/officeart/2005/8/layout/vList5"/>
    <dgm:cxn modelId="{7CC822EF-65EC-457A-9564-A29F8C9E2A97}" type="presParOf" srcId="{A8F76517-8081-44A6-BE0C-B24EFE668B06}" destId="{57226812-AE64-44B6-9314-95D58F6CA8DC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E97DFD-DF32-4610-ADD5-ED377634CD06}" type="doc">
      <dgm:prSet loTypeId="urn:microsoft.com/office/officeart/2005/8/layout/lProcess1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5B305715-6435-4FAD-969C-0EDE8505D139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Порівняльні складові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4FB423-38F4-4A62-9274-AA49E8499C14}" type="parTrans" cxnId="{72600810-69B2-46D4-A639-467A5C030918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34E648-46DE-484C-B915-74F899D68636}" type="sibTrans" cxnId="{72600810-69B2-46D4-A639-467A5C030918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EC311C-F99C-427F-AB31-5F369C86AED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К-ть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завдань СР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4C6D1-2CF5-4108-9AF6-38A1C433A4D6}" type="parTrans" cxnId="{4B342F01-5C97-4956-926A-9255CC3AF208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1C1D66-AC56-44B4-87A4-FC424C964BEB}" type="sibTrans" cxnId="{4B342F01-5C97-4956-926A-9255CC3AF208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6630C-010F-4600-BA39-0461FF00891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 на виконання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014337-E3AB-4627-9960-7C9F89E1D10A}" type="parTrans" cxnId="{F257C507-67CD-4877-97B7-D4EEA275A585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9E7ACB-C4B4-4373-8C09-A43BBB668598}" type="sibTrans" cxnId="{F257C507-67CD-4877-97B7-D4EEA275A585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B743AC-96DC-4DE7-9501-ED744B2EF53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ЗНО-2014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636B56-4B59-4E8C-9BCA-C60057E204B6}" type="parTrans" cxnId="{3F286BEB-EAAC-4316-8BB4-63CABDF17485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5B890-8986-4E4B-B11C-0BFEC7729994}" type="sibTrans" cxnId="{3F286BEB-EAAC-4316-8BB4-63CABDF17485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4B91C4-A4B6-484B-98C9-24C728E384FE}">
      <dgm:prSet phldrT="[Текст]"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6799B-48B1-4EDA-934F-31B1EC0ABC5B}" type="parTrans" cxnId="{2DF72C62-A6CD-4EDE-AF9A-0597EDCAD627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00200-E1E8-4E37-AD53-154D34868CC4}" type="sibTrans" cxnId="{2DF72C62-A6CD-4EDE-AF9A-0597EDCAD627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4D0D7-82DF-486E-8E89-AE44052FD200}">
      <dgm:prSet phldrT="[Текст]" custT="1"/>
      <dgm:spPr>
        <a:solidFill>
          <a:srgbClr val="99FF66">
            <a:alpha val="90000"/>
          </a:srgbClr>
        </a:solidFill>
      </dgm:spPr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120 хв.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5736A9-F7AE-4130-90D4-84E6D1E7A224}" type="parTrans" cxnId="{89840928-CEB0-4011-8321-E783914558F1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85D434-4202-481A-942B-14BA021AF431}" type="sibTrans" cxnId="{89840928-CEB0-4011-8321-E783914558F1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2176E-D4FE-4400-8064-A6630C5633C8}">
      <dgm:prSet custT="1"/>
      <dgm:spPr>
        <a:solidFill>
          <a:srgbClr val="C00000"/>
        </a:solidFill>
      </dgm:spPr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ЗНО-2015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FE5FC0-FC22-4AF3-ADB5-7118F4AB34C8}" type="parTrans" cxnId="{481FA661-1658-4806-A3BC-E4AB238E73F6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448462-A15E-495D-8711-7D3ECBEA896C}" type="sibTrans" cxnId="{481FA661-1658-4806-A3BC-E4AB238E73F6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10755E-93F7-40D6-9D1A-8936C3616FE1}">
      <dgm:prSet custT="1"/>
      <dgm:spPr>
        <a:solidFill>
          <a:srgbClr val="FF7C80">
            <a:alpha val="89804"/>
          </a:srgbClr>
        </a:solidFill>
      </dgm:spPr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90F2A-BD64-4688-9FFD-BDD508EF66E3}" type="parTrans" cxnId="{98B6CB08-C663-4760-B472-32D0CB847FE9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A6128A-2A41-4831-8BCB-934ACF2D1909}" type="sibTrans" cxnId="{98B6CB08-C663-4760-B472-32D0CB847FE9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10323E-F4DB-4DEC-847A-8A80DE0D528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Макс. </a:t>
          </a:r>
          <a:r>
            <a:rPr lang="uk-UA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к-ть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балів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8BBEC-EC94-4752-8005-04185F5AF288}" type="parTrans" cxnId="{ADF0734E-F29D-4E9D-A465-15E2C329F09F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0DF63-DB37-47D7-A915-2DDDD3375C4A}" type="sibTrans" cxnId="{ADF0734E-F29D-4E9D-A465-15E2C329F09F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26CA92-66EB-4D35-8A68-1762C7DCB59C}">
      <dgm:prSet custT="1"/>
      <dgm:spPr>
        <a:solidFill>
          <a:srgbClr val="FF7C80">
            <a:alpha val="90000"/>
          </a:srgbClr>
        </a:solidFill>
      </dgm:spPr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120 хв.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13A83-48F6-4CEB-B992-8CEADDAECA1B}" type="parTrans" cxnId="{332DF642-AFAC-4AFA-B380-A3DC99AECB46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EFE8F-A1B2-4586-BFB9-5DC4A9B6311E}" type="sibTrans" cxnId="{332DF642-AFAC-4AFA-B380-A3DC99AECB46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FF947A-9846-4218-BCBA-F05373FFC7C1}">
      <dgm:prSet custT="1"/>
      <dgm:spPr>
        <a:solidFill>
          <a:srgbClr val="99FF66">
            <a:alpha val="90000"/>
          </a:srgbClr>
        </a:solidFill>
      </dgm:spPr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76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C9F980-06EE-43CD-84C0-A7AD3282A149}" type="parTrans" cxnId="{DECC00D1-5705-4692-B763-4F01594EFD1D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12128-11BA-417B-BE04-C8EA36C891B7}" type="sibTrans" cxnId="{DECC00D1-5705-4692-B763-4F01594EFD1D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CAB302-244F-4540-9228-F082C37A02D2}">
      <dgm:prSet custT="1"/>
      <dgm:spPr>
        <a:solidFill>
          <a:srgbClr val="FF7C80">
            <a:alpha val="90000"/>
          </a:srgbClr>
        </a:solidFill>
      </dgm:spPr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76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710845-6CDF-4FE4-85D3-EF214D4F4935}" type="parTrans" cxnId="{EA261313-9560-4EFA-86EA-C7847CB91688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B3EF93-446D-40DF-92D9-A6C2F29530F0}" type="sibTrans" cxnId="{EA261313-9560-4EFA-86EA-C7847CB91688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F33DFB-4915-4877-AF3C-C4B40ADF8580}" type="pres">
      <dgm:prSet presAssocID="{CDE97DFD-DF32-4610-ADD5-ED377634CD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579B56-CC0D-4BE2-A5CD-89C448234049}" type="pres">
      <dgm:prSet presAssocID="{5B305715-6435-4FAD-969C-0EDE8505D139}" presName="vertFlow" presStyleCnt="0"/>
      <dgm:spPr/>
    </dgm:pt>
    <dgm:pt modelId="{C603042B-D940-4C69-9919-65F9142DD9CD}" type="pres">
      <dgm:prSet presAssocID="{5B305715-6435-4FAD-969C-0EDE8505D139}" presName="header" presStyleLbl="node1" presStyleIdx="0" presStyleCnt="3" custScaleX="137141"/>
      <dgm:spPr/>
      <dgm:t>
        <a:bodyPr/>
        <a:lstStyle/>
        <a:p>
          <a:endParaRPr lang="ru-RU"/>
        </a:p>
      </dgm:t>
    </dgm:pt>
    <dgm:pt modelId="{3545AD33-999D-40A5-A476-EED2E9FDBBA4}" type="pres">
      <dgm:prSet presAssocID="{72F4C6D1-2CF5-4108-9AF6-38A1C433A4D6}" presName="parTrans" presStyleLbl="sibTrans2D1" presStyleIdx="0" presStyleCnt="9"/>
      <dgm:spPr/>
      <dgm:t>
        <a:bodyPr/>
        <a:lstStyle/>
        <a:p>
          <a:endParaRPr lang="ru-RU"/>
        </a:p>
      </dgm:t>
    </dgm:pt>
    <dgm:pt modelId="{72B3A89D-BA8F-4C00-9B1A-8C063AF11AA0}" type="pres">
      <dgm:prSet presAssocID="{4DEC311C-F99C-427F-AB31-5F369C86AEDD}" presName="child" presStyleLbl="alignAccFollowNode1" presStyleIdx="0" presStyleCnt="9" custScaleX="1371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FDC83-E5B1-46E0-862C-F4C1BEB7920B}" type="pres">
      <dgm:prSet presAssocID="{FF1C1D66-AC56-44B4-87A4-FC424C964BEB}" presName="sibTrans" presStyleLbl="sibTrans2D1" presStyleIdx="1" presStyleCnt="9"/>
      <dgm:spPr/>
      <dgm:t>
        <a:bodyPr/>
        <a:lstStyle/>
        <a:p>
          <a:endParaRPr lang="ru-RU"/>
        </a:p>
      </dgm:t>
    </dgm:pt>
    <dgm:pt modelId="{4137F1E7-7F73-419F-ABA9-95E16C87C139}" type="pres">
      <dgm:prSet presAssocID="{7866630C-010F-4600-BA39-0461FF008918}" presName="child" presStyleLbl="alignAccFollowNode1" presStyleIdx="1" presStyleCnt="9" custScaleX="1371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5F7D5-9394-489E-88BF-C844CC6C9926}" type="pres">
      <dgm:prSet presAssocID="{7E9E7ACB-C4B4-4373-8C09-A43BBB668598}" presName="sibTrans" presStyleLbl="sibTrans2D1" presStyleIdx="2" presStyleCnt="9"/>
      <dgm:spPr/>
      <dgm:t>
        <a:bodyPr/>
        <a:lstStyle/>
        <a:p>
          <a:endParaRPr lang="ru-RU"/>
        </a:p>
      </dgm:t>
    </dgm:pt>
    <dgm:pt modelId="{962E8644-2B4A-4858-BDA9-AFF06D79547E}" type="pres">
      <dgm:prSet presAssocID="{4510323E-F4DB-4DEC-847A-8A80DE0D528E}" presName="child" presStyleLbl="alignAccFollowNode1" presStyleIdx="2" presStyleCnt="9" custScaleX="13714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C27573-D54D-4741-BBBB-CC6D2EFD2075}" type="pres">
      <dgm:prSet presAssocID="{5B305715-6435-4FAD-969C-0EDE8505D139}" presName="hSp" presStyleCnt="0"/>
      <dgm:spPr/>
    </dgm:pt>
    <dgm:pt modelId="{749B87EC-824D-427D-A08E-0F4CAD6C8474}" type="pres">
      <dgm:prSet presAssocID="{D0B743AC-96DC-4DE7-9501-ED744B2EF533}" presName="vertFlow" presStyleCnt="0"/>
      <dgm:spPr/>
    </dgm:pt>
    <dgm:pt modelId="{3831B8A9-BD02-4104-A1E2-696F7C816DD4}" type="pres">
      <dgm:prSet presAssocID="{D0B743AC-96DC-4DE7-9501-ED744B2EF533}" presName="header" presStyleLbl="node1" presStyleIdx="1" presStyleCnt="3"/>
      <dgm:spPr/>
      <dgm:t>
        <a:bodyPr/>
        <a:lstStyle/>
        <a:p>
          <a:endParaRPr lang="ru-RU"/>
        </a:p>
      </dgm:t>
    </dgm:pt>
    <dgm:pt modelId="{FEDD7066-FA1B-45D1-B7CF-B11A889F516B}" type="pres">
      <dgm:prSet presAssocID="{4566799B-48B1-4EDA-934F-31B1EC0ABC5B}" presName="parTrans" presStyleLbl="sibTrans2D1" presStyleIdx="3" presStyleCnt="9"/>
      <dgm:spPr/>
      <dgm:t>
        <a:bodyPr/>
        <a:lstStyle/>
        <a:p>
          <a:endParaRPr lang="ru-RU"/>
        </a:p>
      </dgm:t>
    </dgm:pt>
    <dgm:pt modelId="{F9AFFB81-1820-4273-9F01-C5ADF15EF7D2}" type="pres">
      <dgm:prSet presAssocID="{9D4B91C4-A4B6-484B-98C9-24C728E384FE}" presName="child" presStyleLbl="alignAccFollow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772A45-EC36-484E-9E36-5820D80A55FF}" type="pres">
      <dgm:prSet presAssocID="{A2700200-E1E8-4E37-AD53-154D34868CC4}" presName="sibTrans" presStyleLbl="sibTrans2D1" presStyleIdx="4" presStyleCnt="9"/>
      <dgm:spPr/>
      <dgm:t>
        <a:bodyPr/>
        <a:lstStyle/>
        <a:p>
          <a:endParaRPr lang="ru-RU"/>
        </a:p>
      </dgm:t>
    </dgm:pt>
    <dgm:pt modelId="{259F891F-1AA0-461A-9CC4-0E5398B47C7C}" type="pres">
      <dgm:prSet presAssocID="{1074D0D7-82DF-486E-8E89-AE44052FD200}" presName="child" presStyleLbl="alignAccFollow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674EFC-2326-4F4D-B903-BE1A3DD12F0D}" type="pres">
      <dgm:prSet presAssocID="{6D85D434-4202-481A-942B-14BA021AF431}" presName="sibTrans" presStyleLbl="sibTrans2D1" presStyleIdx="5" presStyleCnt="9"/>
      <dgm:spPr/>
      <dgm:t>
        <a:bodyPr/>
        <a:lstStyle/>
        <a:p>
          <a:endParaRPr lang="ru-RU"/>
        </a:p>
      </dgm:t>
    </dgm:pt>
    <dgm:pt modelId="{74242003-62F9-48CF-A77C-39F82A46F5AB}" type="pres">
      <dgm:prSet presAssocID="{1CFF947A-9846-4218-BCBA-F05373FFC7C1}" presName="child" presStyleLbl="alignAccFollow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1C8297-DED2-4643-B466-A87B8A2FD252}" type="pres">
      <dgm:prSet presAssocID="{D0B743AC-96DC-4DE7-9501-ED744B2EF533}" presName="hSp" presStyleCnt="0"/>
      <dgm:spPr/>
    </dgm:pt>
    <dgm:pt modelId="{94295EF3-6954-41F6-BC80-6DF3BE2368D4}" type="pres">
      <dgm:prSet presAssocID="{3742176E-D4FE-4400-8064-A6630C5633C8}" presName="vertFlow" presStyleCnt="0"/>
      <dgm:spPr/>
    </dgm:pt>
    <dgm:pt modelId="{22518EE6-7C20-4FAB-BD3E-D6095CFFEB94}" type="pres">
      <dgm:prSet presAssocID="{3742176E-D4FE-4400-8064-A6630C5633C8}" presName="header" presStyleLbl="node1" presStyleIdx="2" presStyleCnt="3"/>
      <dgm:spPr/>
      <dgm:t>
        <a:bodyPr/>
        <a:lstStyle/>
        <a:p>
          <a:endParaRPr lang="ru-RU"/>
        </a:p>
      </dgm:t>
    </dgm:pt>
    <dgm:pt modelId="{FF2A86F8-2966-4652-8FF7-2533ECCAD1FC}" type="pres">
      <dgm:prSet presAssocID="{82790F2A-BD64-4688-9FFD-BDD508EF66E3}" presName="parTrans" presStyleLbl="sibTrans2D1" presStyleIdx="6" presStyleCnt="9"/>
      <dgm:spPr/>
      <dgm:t>
        <a:bodyPr/>
        <a:lstStyle/>
        <a:p>
          <a:endParaRPr lang="ru-RU"/>
        </a:p>
      </dgm:t>
    </dgm:pt>
    <dgm:pt modelId="{412CA108-7C55-4CA9-B1E8-0EED7FD89F7E}" type="pres">
      <dgm:prSet presAssocID="{BD10755E-93F7-40D6-9D1A-8936C3616FE1}" presName="child" presStyleLbl="alignAccFollow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0390C7-D0B7-44DA-9EA8-E1A608AC12AA}" type="pres">
      <dgm:prSet presAssocID="{1DA6128A-2A41-4831-8BCB-934ACF2D1909}" presName="sibTrans" presStyleLbl="sibTrans2D1" presStyleIdx="7" presStyleCnt="9"/>
      <dgm:spPr/>
      <dgm:t>
        <a:bodyPr/>
        <a:lstStyle/>
        <a:p>
          <a:endParaRPr lang="ru-RU"/>
        </a:p>
      </dgm:t>
    </dgm:pt>
    <dgm:pt modelId="{52FD9E6B-791A-4981-9122-268B516A049A}" type="pres">
      <dgm:prSet presAssocID="{8626CA92-66EB-4D35-8A68-1762C7DCB59C}" presName="child" presStyleLbl="alignAccFollow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653770-79C0-41AE-B438-7CF6A99A19C8}" type="pres">
      <dgm:prSet presAssocID="{128EFE8F-A1B2-4586-BFB9-5DC4A9B6311E}" presName="sibTrans" presStyleLbl="sibTrans2D1" presStyleIdx="8" presStyleCnt="9"/>
      <dgm:spPr/>
      <dgm:t>
        <a:bodyPr/>
        <a:lstStyle/>
        <a:p>
          <a:endParaRPr lang="ru-RU"/>
        </a:p>
      </dgm:t>
    </dgm:pt>
    <dgm:pt modelId="{7BF2E305-1707-4F1A-8AD5-2D5A8990DA10}" type="pres">
      <dgm:prSet presAssocID="{F6CAB302-244F-4540-9228-F082C37A02D2}" presName="child" presStyleLbl="alignAccFollow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6A2DCCA-9E96-457D-B9E3-D6963C1CD70D}" type="presOf" srcId="{4DEC311C-F99C-427F-AB31-5F369C86AEDD}" destId="{72B3A89D-BA8F-4C00-9B1A-8C063AF11AA0}" srcOrd="0" destOrd="0" presId="urn:microsoft.com/office/officeart/2005/8/layout/lProcess1"/>
    <dgm:cxn modelId="{ED57975B-1159-485A-A416-AD29029021EF}" type="presOf" srcId="{6D85D434-4202-481A-942B-14BA021AF431}" destId="{7A674EFC-2326-4F4D-B903-BE1A3DD12F0D}" srcOrd="0" destOrd="0" presId="urn:microsoft.com/office/officeart/2005/8/layout/lProcess1"/>
    <dgm:cxn modelId="{EB505EC5-D262-47E5-B6D1-2FD0B0129B26}" type="presOf" srcId="{4566799B-48B1-4EDA-934F-31B1EC0ABC5B}" destId="{FEDD7066-FA1B-45D1-B7CF-B11A889F516B}" srcOrd="0" destOrd="0" presId="urn:microsoft.com/office/officeart/2005/8/layout/lProcess1"/>
    <dgm:cxn modelId="{481FA661-1658-4806-A3BC-E4AB238E73F6}" srcId="{CDE97DFD-DF32-4610-ADD5-ED377634CD06}" destId="{3742176E-D4FE-4400-8064-A6630C5633C8}" srcOrd="2" destOrd="0" parTransId="{CAFE5FC0-FC22-4AF3-ADB5-7118F4AB34C8}" sibTransId="{C4448462-A15E-495D-8711-7D3ECBEA896C}"/>
    <dgm:cxn modelId="{F257C507-67CD-4877-97B7-D4EEA275A585}" srcId="{5B305715-6435-4FAD-969C-0EDE8505D139}" destId="{7866630C-010F-4600-BA39-0461FF008918}" srcOrd="1" destOrd="0" parTransId="{DA014337-E3AB-4627-9960-7C9F89E1D10A}" sibTransId="{7E9E7ACB-C4B4-4373-8C09-A43BBB668598}"/>
    <dgm:cxn modelId="{616BC0FE-C73E-4B28-8E90-F2C5B3332FCD}" type="presOf" srcId="{9D4B91C4-A4B6-484B-98C9-24C728E384FE}" destId="{F9AFFB81-1820-4273-9F01-C5ADF15EF7D2}" srcOrd="0" destOrd="0" presId="urn:microsoft.com/office/officeart/2005/8/layout/lProcess1"/>
    <dgm:cxn modelId="{DC878E57-79B5-4DF2-814D-51B7B7FD835C}" type="presOf" srcId="{1CFF947A-9846-4218-BCBA-F05373FFC7C1}" destId="{74242003-62F9-48CF-A77C-39F82A46F5AB}" srcOrd="0" destOrd="0" presId="urn:microsoft.com/office/officeart/2005/8/layout/lProcess1"/>
    <dgm:cxn modelId="{588DE3E4-D437-496F-AC29-52F0ED5F7ED1}" type="presOf" srcId="{5B305715-6435-4FAD-969C-0EDE8505D139}" destId="{C603042B-D940-4C69-9919-65F9142DD9CD}" srcOrd="0" destOrd="0" presId="urn:microsoft.com/office/officeart/2005/8/layout/lProcess1"/>
    <dgm:cxn modelId="{B4C1081A-F5FA-405F-8680-5C2A999AA3DD}" type="presOf" srcId="{128EFE8F-A1B2-4586-BFB9-5DC4A9B6311E}" destId="{48653770-79C0-41AE-B438-7CF6A99A19C8}" srcOrd="0" destOrd="0" presId="urn:microsoft.com/office/officeart/2005/8/layout/lProcess1"/>
    <dgm:cxn modelId="{08D6C2FA-ADCE-45F6-8A6F-9CDA18F7A942}" type="presOf" srcId="{FF1C1D66-AC56-44B4-87A4-FC424C964BEB}" destId="{194FDC83-E5B1-46E0-862C-F4C1BEB7920B}" srcOrd="0" destOrd="0" presId="urn:microsoft.com/office/officeart/2005/8/layout/lProcess1"/>
    <dgm:cxn modelId="{3F286BEB-EAAC-4316-8BB4-63CABDF17485}" srcId="{CDE97DFD-DF32-4610-ADD5-ED377634CD06}" destId="{D0B743AC-96DC-4DE7-9501-ED744B2EF533}" srcOrd="1" destOrd="0" parTransId="{16636B56-4B59-4E8C-9BCA-C60057E204B6}" sibTransId="{2935B890-8986-4E4B-B11C-0BFEC7729994}"/>
    <dgm:cxn modelId="{5E20A86F-CAEA-4D54-8D73-DC9B21772740}" type="presOf" srcId="{F6CAB302-244F-4540-9228-F082C37A02D2}" destId="{7BF2E305-1707-4F1A-8AD5-2D5A8990DA10}" srcOrd="0" destOrd="0" presId="urn:microsoft.com/office/officeart/2005/8/layout/lProcess1"/>
    <dgm:cxn modelId="{1084D544-DCF5-436A-9629-A0352EC701F0}" type="presOf" srcId="{BD10755E-93F7-40D6-9D1A-8936C3616FE1}" destId="{412CA108-7C55-4CA9-B1E8-0EED7FD89F7E}" srcOrd="0" destOrd="0" presId="urn:microsoft.com/office/officeart/2005/8/layout/lProcess1"/>
    <dgm:cxn modelId="{11884837-B6CA-46A5-BB4B-BD8EB48C7F55}" type="presOf" srcId="{1074D0D7-82DF-486E-8E89-AE44052FD200}" destId="{259F891F-1AA0-461A-9CC4-0E5398B47C7C}" srcOrd="0" destOrd="0" presId="urn:microsoft.com/office/officeart/2005/8/layout/lProcess1"/>
    <dgm:cxn modelId="{D97833B6-16D9-4D08-9DB8-5E225D5D0F9B}" type="presOf" srcId="{D0B743AC-96DC-4DE7-9501-ED744B2EF533}" destId="{3831B8A9-BD02-4104-A1E2-696F7C816DD4}" srcOrd="0" destOrd="0" presId="urn:microsoft.com/office/officeart/2005/8/layout/lProcess1"/>
    <dgm:cxn modelId="{28C9B43D-D5F8-4C87-944E-81AB592F1ECD}" type="presOf" srcId="{82790F2A-BD64-4688-9FFD-BDD508EF66E3}" destId="{FF2A86F8-2966-4652-8FF7-2533ECCAD1FC}" srcOrd="0" destOrd="0" presId="urn:microsoft.com/office/officeart/2005/8/layout/lProcess1"/>
    <dgm:cxn modelId="{DECC00D1-5705-4692-B763-4F01594EFD1D}" srcId="{D0B743AC-96DC-4DE7-9501-ED744B2EF533}" destId="{1CFF947A-9846-4218-BCBA-F05373FFC7C1}" srcOrd="2" destOrd="0" parTransId="{1DC9F980-06EE-43CD-84C0-A7AD3282A149}" sibTransId="{F2E12128-11BA-417B-BE04-C8EA36C891B7}"/>
    <dgm:cxn modelId="{FBF5DC7A-7A30-4C04-9063-D76DCB97E138}" type="presOf" srcId="{A2700200-E1E8-4E37-AD53-154D34868CC4}" destId="{C5772A45-EC36-484E-9E36-5820D80A55FF}" srcOrd="0" destOrd="0" presId="urn:microsoft.com/office/officeart/2005/8/layout/lProcess1"/>
    <dgm:cxn modelId="{2DF72C62-A6CD-4EDE-AF9A-0597EDCAD627}" srcId="{D0B743AC-96DC-4DE7-9501-ED744B2EF533}" destId="{9D4B91C4-A4B6-484B-98C9-24C728E384FE}" srcOrd="0" destOrd="0" parTransId="{4566799B-48B1-4EDA-934F-31B1EC0ABC5B}" sibTransId="{A2700200-E1E8-4E37-AD53-154D34868CC4}"/>
    <dgm:cxn modelId="{89840928-CEB0-4011-8321-E783914558F1}" srcId="{D0B743AC-96DC-4DE7-9501-ED744B2EF533}" destId="{1074D0D7-82DF-486E-8E89-AE44052FD200}" srcOrd="1" destOrd="0" parTransId="{6F5736A9-F7AE-4130-90D4-84E6D1E7A224}" sibTransId="{6D85D434-4202-481A-942B-14BA021AF431}"/>
    <dgm:cxn modelId="{332DF642-AFAC-4AFA-B380-A3DC99AECB46}" srcId="{3742176E-D4FE-4400-8064-A6630C5633C8}" destId="{8626CA92-66EB-4D35-8A68-1762C7DCB59C}" srcOrd="1" destOrd="0" parTransId="{01A13A83-48F6-4CEB-B992-8CEADDAECA1B}" sibTransId="{128EFE8F-A1B2-4586-BFB9-5DC4A9B6311E}"/>
    <dgm:cxn modelId="{72600810-69B2-46D4-A639-467A5C030918}" srcId="{CDE97DFD-DF32-4610-ADD5-ED377634CD06}" destId="{5B305715-6435-4FAD-969C-0EDE8505D139}" srcOrd="0" destOrd="0" parTransId="{7B4FB423-38F4-4A62-9274-AA49E8499C14}" sibTransId="{CC34E648-46DE-484C-B915-74F899D68636}"/>
    <dgm:cxn modelId="{4B342F01-5C97-4956-926A-9255CC3AF208}" srcId="{5B305715-6435-4FAD-969C-0EDE8505D139}" destId="{4DEC311C-F99C-427F-AB31-5F369C86AEDD}" srcOrd="0" destOrd="0" parTransId="{72F4C6D1-2CF5-4108-9AF6-38A1C433A4D6}" sibTransId="{FF1C1D66-AC56-44B4-87A4-FC424C964BEB}"/>
    <dgm:cxn modelId="{98B6CB08-C663-4760-B472-32D0CB847FE9}" srcId="{3742176E-D4FE-4400-8064-A6630C5633C8}" destId="{BD10755E-93F7-40D6-9D1A-8936C3616FE1}" srcOrd="0" destOrd="0" parTransId="{82790F2A-BD64-4688-9FFD-BDD508EF66E3}" sibTransId="{1DA6128A-2A41-4831-8BCB-934ACF2D1909}"/>
    <dgm:cxn modelId="{19E919BC-5AD8-4C3C-9AA1-93C67F4CD429}" type="presOf" srcId="{CDE97DFD-DF32-4610-ADD5-ED377634CD06}" destId="{3FF33DFB-4915-4877-AF3C-C4B40ADF8580}" srcOrd="0" destOrd="0" presId="urn:microsoft.com/office/officeart/2005/8/layout/lProcess1"/>
    <dgm:cxn modelId="{ADF0734E-F29D-4E9D-A465-15E2C329F09F}" srcId="{5B305715-6435-4FAD-969C-0EDE8505D139}" destId="{4510323E-F4DB-4DEC-847A-8A80DE0D528E}" srcOrd="2" destOrd="0" parTransId="{B648BBEC-EC94-4752-8005-04185F5AF288}" sibTransId="{21B0DF63-DB37-47D7-A915-2DDDD3375C4A}"/>
    <dgm:cxn modelId="{63D75743-3461-4487-8461-DE879ACA354F}" type="presOf" srcId="{3742176E-D4FE-4400-8064-A6630C5633C8}" destId="{22518EE6-7C20-4FAB-BD3E-D6095CFFEB94}" srcOrd="0" destOrd="0" presId="urn:microsoft.com/office/officeart/2005/8/layout/lProcess1"/>
    <dgm:cxn modelId="{0C2D1248-5B56-4F7F-9693-3408B59B4209}" type="presOf" srcId="{4510323E-F4DB-4DEC-847A-8A80DE0D528E}" destId="{962E8644-2B4A-4858-BDA9-AFF06D79547E}" srcOrd="0" destOrd="0" presId="urn:microsoft.com/office/officeart/2005/8/layout/lProcess1"/>
    <dgm:cxn modelId="{88A8E6E4-D9FC-494C-9874-0BDF17B75314}" type="presOf" srcId="{8626CA92-66EB-4D35-8A68-1762C7DCB59C}" destId="{52FD9E6B-791A-4981-9122-268B516A049A}" srcOrd="0" destOrd="0" presId="urn:microsoft.com/office/officeart/2005/8/layout/lProcess1"/>
    <dgm:cxn modelId="{C29AEEFF-3B5E-4E09-8395-9112D603D256}" type="presOf" srcId="{7866630C-010F-4600-BA39-0461FF008918}" destId="{4137F1E7-7F73-419F-ABA9-95E16C87C139}" srcOrd="0" destOrd="0" presId="urn:microsoft.com/office/officeart/2005/8/layout/lProcess1"/>
    <dgm:cxn modelId="{49629D15-5836-4670-B287-566E890B1D01}" type="presOf" srcId="{72F4C6D1-2CF5-4108-9AF6-38A1C433A4D6}" destId="{3545AD33-999D-40A5-A476-EED2E9FDBBA4}" srcOrd="0" destOrd="0" presId="urn:microsoft.com/office/officeart/2005/8/layout/lProcess1"/>
    <dgm:cxn modelId="{A20EF853-ACAB-4E3A-971D-D5478F48D263}" type="presOf" srcId="{1DA6128A-2A41-4831-8BCB-934ACF2D1909}" destId="{320390C7-D0B7-44DA-9EA8-E1A608AC12AA}" srcOrd="0" destOrd="0" presId="urn:microsoft.com/office/officeart/2005/8/layout/lProcess1"/>
    <dgm:cxn modelId="{B33E948E-5134-4D7D-A301-BAF9D424BB9C}" type="presOf" srcId="{7E9E7ACB-C4B4-4373-8C09-A43BBB668598}" destId="{47C5F7D5-9394-489E-88BF-C844CC6C9926}" srcOrd="0" destOrd="0" presId="urn:microsoft.com/office/officeart/2005/8/layout/lProcess1"/>
    <dgm:cxn modelId="{EA261313-9560-4EFA-86EA-C7847CB91688}" srcId="{3742176E-D4FE-4400-8064-A6630C5633C8}" destId="{F6CAB302-244F-4540-9228-F082C37A02D2}" srcOrd="2" destOrd="0" parTransId="{CF710845-6CDF-4FE4-85D3-EF214D4F4935}" sibTransId="{F9B3EF93-446D-40DF-92D9-A6C2F29530F0}"/>
    <dgm:cxn modelId="{52120645-4A1E-45BF-A9EB-54A0B951F973}" type="presParOf" srcId="{3FF33DFB-4915-4877-AF3C-C4B40ADF8580}" destId="{F5579B56-CC0D-4BE2-A5CD-89C448234049}" srcOrd="0" destOrd="0" presId="urn:microsoft.com/office/officeart/2005/8/layout/lProcess1"/>
    <dgm:cxn modelId="{3E8B9F19-D212-426A-B931-974E52C0DBDA}" type="presParOf" srcId="{F5579B56-CC0D-4BE2-A5CD-89C448234049}" destId="{C603042B-D940-4C69-9919-65F9142DD9CD}" srcOrd="0" destOrd="0" presId="urn:microsoft.com/office/officeart/2005/8/layout/lProcess1"/>
    <dgm:cxn modelId="{8A154127-C436-475D-9568-A1A74643DFBC}" type="presParOf" srcId="{F5579B56-CC0D-4BE2-A5CD-89C448234049}" destId="{3545AD33-999D-40A5-A476-EED2E9FDBBA4}" srcOrd="1" destOrd="0" presId="urn:microsoft.com/office/officeart/2005/8/layout/lProcess1"/>
    <dgm:cxn modelId="{BEF7D0B1-C74F-406C-A62A-F0A6019A4A6B}" type="presParOf" srcId="{F5579B56-CC0D-4BE2-A5CD-89C448234049}" destId="{72B3A89D-BA8F-4C00-9B1A-8C063AF11AA0}" srcOrd="2" destOrd="0" presId="urn:microsoft.com/office/officeart/2005/8/layout/lProcess1"/>
    <dgm:cxn modelId="{24CF4231-B81B-42BC-A526-D214283C1325}" type="presParOf" srcId="{F5579B56-CC0D-4BE2-A5CD-89C448234049}" destId="{194FDC83-E5B1-46E0-862C-F4C1BEB7920B}" srcOrd="3" destOrd="0" presId="urn:microsoft.com/office/officeart/2005/8/layout/lProcess1"/>
    <dgm:cxn modelId="{3A13702E-C3FA-4B3F-B5E5-DDA573B90FC5}" type="presParOf" srcId="{F5579B56-CC0D-4BE2-A5CD-89C448234049}" destId="{4137F1E7-7F73-419F-ABA9-95E16C87C139}" srcOrd="4" destOrd="0" presId="urn:microsoft.com/office/officeart/2005/8/layout/lProcess1"/>
    <dgm:cxn modelId="{04BCD5DE-94A9-45E5-BFA7-AC59D962BE5C}" type="presParOf" srcId="{F5579B56-CC0D-4BE2-A5CD-89C448234049}" destId="{47C5F7D5-9394-489E-88BF-C844CC6C9926}" srcOrd="5" destOrd="0" presId="urn:microsoft.com/office/officeart/2005/8/layout/lProcess1"/>
    <dgm:cxn modelId="{55EE88CD-0295-4B65-AD11-1E65086E6ED5}" type="presParOf" srcId="{F5579B56-CC0D-4BE2-A5CD-89C448234049}" destId="{962E8644-2B4A-4858-BDA9-AFF06D79547E}" srcOrd="6" destOrd="0" presId="urn:microsoft.com/office/officeart/2005/8/layout/lProcess1"/>
    <dgm:cxn modelId="{FBCD70F7-B8F9-40C7-B085-F53524F4A1EC}" type="presParOf" srcId="{3FF33DFB-4915-4877-AF3C-C4B40ADF8580}" destId="{82C27573-D54D-4741-BBBB-CC6D2EFD2075}" srcOrd="1" destOrd="0" presId="urn:microsoft.com/office/officeart/2005/8/layout/lProcess1"/>
    <dgm:cxn modelId="{E40B1496-C62C-4BE8-9990-3DFCBBFA8A24}" type="presParOf" srcId="{3FF33DFB-4915-4877-AF3C-C4B40ADF8580}" destId="{749B87EC-824D-427D-A08E-0F4CAD6C8474}" srcOrd="2" destOrd="0" presId="urn:microsoft.com/office/officeart/2005/8/layout/lProcess1"/>
    <dgm:cxn modelId="{519D8D7D-39D3-4B75-8967-7A6FCC7D379D}" type="presParOf" srcId="{749B87EC-824D-427D-A08E-0F4CAD6C8474}" destId="{3831B8A9-BD02-4104-A1E2-696F7C816DD4}" srcOrd="0" destOrd="0" presId="urn:microsoft.com/office/officeart/2005/8/layout/lProcess1"/>
    <dgm:cxn modelId="{8C43D6FE-A0DB-4590-A790-21AE3CFC776E}" type="presParOf" srcId="{749B87EC-824D-427D-A08E-0F4CAD6C8474}" destId="{FEDD7066-FA1B-45D1-B7CF-B11A889F516B}" srcOrd="1" destOrd="0" presId="urn:microsoft.com/office/officeart/2005/8/layout/lProcess1"/>
    <dgm:cxn modelId="{AE5864AC-72AF-465F-85F8-29E9D673B2B0}" type="presParOf" srcId="{749B87EC-824D-427D-A08E-0F4CAD6C8474}" destId="{F9AFFB81-1820-4273-9F01-C5ADF15EF7D2}" srcOrd="2" destOrd="0" presId="urn:microsoft.com/office/officeart/2005/8/layout/lProcess1"/>
    <dgm:cxn modelId="{4A2824E9-7351-4B29-970A-E9EB56499F3B}" type="presParOf" srcId="{749B87EC-824D-427D-A08E-0F4CAD6C8474}" destId="{C5772A45-EC36-484E-9E36-5820D80A55FF}" srcOrd="3" destOrd="0" presId="urn:microsoft.com/office/officeart/2005/8/layout/lProcess1"/>
    <dgm:cxn modelId="{E210EC34-3459-475B-AF39-939CB46A6AD3}" type="presParOf" srcId="{749B87EC-824D-427D-A08E-0F4CAD6C8474}" destId="{259F891F-1AA0-461A-9CC4-0E5398B47C7C}" srcOrd="4" destOrd="0" presId="urn:microsoft.com/office/officeart/2005/8/layout/lProcess1"/>
    <dgm:cxn modelId="{7EC73E41-F1F8-4965-B460-FCE1A5E9600A}" type="presParOf" srcId="{749B87EC-824D-427D-A08E-0F4CAD6C8474}" destId="{7A674EFC-2326-4F4D-B903-BE1A3DD12F0D}" srcOrd="5" destOrd="0" presId="urn:microsoft.com/office/officeart/2005/8/layout/lProcess1"/>
    <dgm:cxn modelId="{53DDF1A3-1AA1-4DA5-B107-86B467FE24C6}" type="presParOf" srcId="{749B87EC-824D-427D-A08E-0F4CAD6C8474}" destId="{74242003-62F9-48CF-A77C-39F82A46F5AB}" srcOrd="6" destOrd="0" presId="urn:microsoft.com/office/officeart/2005/8/layout/lProcess1"/>
    <dgm:cxn modelId="{2789132D-5159-4FD7-8DC5-7FDE0CAC4D09}" type="presParOf" srcId="{3FF33DFB-4915-4877-AF3C-C4B40ADF8580}" destId="{141C8297-DED2-4643-B466-A87B8A2FD252}" srcOrd="3" destOrd="0" presId="urn:microsoft.com/office/officeart/2005/8/layout/lProcess1"/>
    <dgm:cxn modelId="{3782B40C-99EA-442D-AEAA-F22B654A3174}" type="presParOf" srcId="{3FF33DFB-4915-4877-AF3C-C4B40ADF8580}" destId="{94295EF3-6954-41F6-BC80-6DF3BE2368D4}" srcOrd="4" destOrd="0" presId="urn:microsoft.com/office/officeart/2005/8/layout/lProcess1"/>
    <dgm:cxn modelId="{72EEE11D-3695-41E7-9647-029D8DC6F562}" type="presParOf" srcId="{94295EF3-6954-41F6-BC80-6DF3BE2368D4}" destId="{22518EE6-7C20-4FAB-BD3E-D6095CFFEB94}" srcOrd="0" destOrd="0" presId="urn:microsoft.com/office/officeart/2005/8/layout/lProcess1"/>
    <dgm:cxn modelId="{E221276A-22B1-422D-8161-CBE95957075C}" type="presParOf" srcId="{94295EF3-6954-41F6-BC80-6DF3BE2368D4}" destId="{FF2A86F8-2966-4652-8FF7-2533ECCAD1FC}" srcOrd="1" destOrd="0" presId="urn:microsoft.com/office/officeart/2005/8/layout/lProcess1"/>
    <dgm:cxn modelId="{CC4E7776-CD10-46BE-B052-74AF5178D4C1}" type="presParOf" srcId="{94295EF3-6954-41F6-BC80-6DF3BE2368D4}" destId="{412CA108-7C55-4CA9-B1E8-0EED7FD89F7E}" srcOrd="2" destOrd="0" presId="urn:microsoft.com/office/officeart/2005/8/layout/lProcess1"/>
    <dgm:cxn modelId="{BAC5891C-5AFD-4501-AD30-6BE9569D992E}" type="presParOf" srcId="{94295EF3-6954-41F6-BC80-6DF3BE2368D4}" destId="{320390C7-D0B7-44DA-9EA8-E1A608AC12AA}" srcOrd="3" destOrd="0" presId="urn:microsoft.com/office/officeart/2005/8/layout/lProcess1"/>
    <dgm:cxn modelId="{61860409-E7B4-4DDC-8137-BBFE0A5BD420}" type="presParOf" srcId="{94295EF3-6954-41F6-BC80-6DF3BE2368D4}" destId="{52FD9E6B-791A-4981-9122-268B516A049A}" srcOrd="4" destOrd="0" presId="urn:microsoft.com/office/officeart/2005/8/layout/lProcess1"/>
    <dgm:cxn modelId="{278DDF25-27DC-4353-B3C3-B91B7EACA13E}" type="presParOf" srcId="{94295EF3-6954-41F6-BC80-6DF3BE2368D4}" destId="{48653770-79C0-41AE-B438-7CF6A99A19C8}" srcOrd="5" destOrd="0" presId="urn:microsoft.com/office/officeart/2005/8/layout/lProcess1"/>
    <dgm:cxn modelId="{4BE21CAA-2A4A-4573-939B-D8A6ACBFFD72}" type="presParOf" srcId="{94295EF3-6954-41F6-BC80-6DF3BE2368D4}" destId="{7BF2E305-1707-4F1A-8AD5-2D5A8990DA10}" srcOrd="6" destOrd="0" presId="urn:microsoft.com/office/officeart/2005/8/layout/lProcess1"/>
  </dgm:cxnLst>
  <dgm:bg/>
  <dgm:whole/>
  <dgm:extLst>
    <a:ext uri="http://schemas.microsoft.com/office/drawing/2008/diagram"/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38703E6-0FB5-4944-9504-14E4AF926384}" type="doc">
      <dgm:prSet loTypeId="urn:microsoft.com/office/officeart/2005/8/layout/vList5" loCatId="list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3404AAED-3599-478A-BA1C-DCA30076E5F5}">
      <dgm:prSet phldrT="[Текст]" custT="1"/>
      <dgm:spPr/>
      <dgm:t>
        <a:bodyPr/>
        <a:lstStyle/>
        <a:p>
          <a:pPr algn="l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ТЗ з вибором 1 пр. відповіді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FEFC3-BA64-42ED-BC73-2A645804C692}" type="parTrans" cxnId="{4D6E4CAE-2C1A-4962-9BFA-20FD5CA8A3CF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3F0067-A587-4245-86A8-9BA60B1623AC}" type="sibTrans" cxnId="{4D6E4CAE-2C1A-4962-9BFA-20FD5CA8A3CF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E1FD5-8F18-4DBE-B43C-F23760E8EBF7}">
      <dgm:prSet phldrT="[Текст]" custT="1"/>
      <dgm:spPr/>
      <dgm:t>
        <a:bodyPr/>
        <a:lstStyle/>
        <a:p>
          <a:pPr algn="l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№№ 1-40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(було 1-42)</a:t>
          </a: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314EF0-CD41-428F-842E-017D4901A1D6}" type="parTrans" cxnId="{63FC48E2-80EC-4C51-ABAD-9BEE580B0CAD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3929B4-14D6-4068-B543-3A05717D9072}" type="sibTrans" cxnId="{63FC48E2-80EC-4C51-ABAD-9BEE580B0CAD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861D9-D81B-4530-9A09-A04F7FFD80D0}">
      <dgm:prSet phldrT="[Текст]" custT="1"/>
      <dgm:spPr/>
      <dgm:t>
        <a:bodyPr/>
        <a:lstStyle/>
        <a:p>
          <a:pPr algn="l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ТЗ на встановлення відповідності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CD096A-392E-498A-85B3-468FDCE94440}" type="parTrans" cxnId="{AB6FC860-5F75-4E14-A2D6-9343C027970C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C67A4-DCF1-4AFE-A770-20AE2D24E5C8}" type="sibTrans" cxnId="{AB6FC860-5F75-4E14-A2D6-9343C027970C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09B9FC-8DB0-4829-9435-BC146F9FED8A}">
      <dgm:prSet phldrT="[Текст]" custT="1"/>
      <dgm:spPr/>
      <dgm:t>
        <a:bodyPr/>
        <a:lstStyle/>
        <a:p>
          <a:pPr algn="l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№№ 41-46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(було 43-48)</a:t>
          </a: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07AFF9-F5CC-48AB-973B-D16F8EB64AF1}" type="parTrans" cxnId="{9EC25BC9-F39F-44F3-902B-84033D758873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8EA98-ABA4-4E07-AD5E-6356202DF7EA}" type="sibTrans" cxnId="{9EC25BC9-F39F-44F3-902B-84033D758873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FCAA21-067C-4D80-B0CB-DB763324459C}">
      <dgm:prSet phldrT="[Текст]" custT="1"/>
      <dgm:spPr/>
      <dgm:t>
        <a:bodyPr/>
        <a:lstStyle/>
        <a:p>
          <a:pPr algn="l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ТЗ з вибором трьох правильних відповідей із трьох груп запропонованих варіантів відповідей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99C06-C0B7-4F4F-A121-DC9AEF12FC9D}" type="parTrans" cxnId="{A109F6CF-F549-47F1-A447-46D6F25E209E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62986D-FF24-4C26-A65A-2D3DCD67C554}" type="sibTrans" cxnId="{A109F6CF-F549-47F1-A447-46D6F25E209E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C4D71-7038-4A57-BDDC-1C6E3CB417E1}">
      <dgm:prSet phldrT="[Текст]" custT="1"/>
      <dgm:spPr/>
      <dgm:t>
        <a:bodyPr/>
        <a:lstStyle/>
        <a:p>
          <a:pPr algn="l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№№ 47-50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(було 51-54)</a:t>
          </a: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E2314-69F3-45BF-8FB9-6202789BC2D5}" type="parTrans" cxnId="{8A9713AC-7071-44E5-8FD9-AEAF2642FDC1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53ABE5-5538-418A-A24E-D30D67452544}" type="sibTrans" cxnId="{8A9713AC-7071-44E5-8FD9-AEAF2642FDC1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BBD4E-7558-444C-87C1-E6EEEE95C5B4}" type="pres">
      <dgm:prSet presAssocID="{238703E6-0FB5-4944-9504-14E4AF9263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92432C-B9ED-4268-B519-6A8905A5FE77}" type="pres">
      <dgm:prSet presAssocID="{3404AAED-3599-478A-BA1C-DCA30076E5F5}" presName="linNode" presStyleCnt="0"/>
      <dgm:spPr/>
    </dgm:pt>
    <dgm:pt modelId="{BFFDD058-69E3-4520-89B9-7B28CD454DF7}" type="pres">
      <dgm:prSet presAssocID="{3404AAED-3599-478A-BA1C-DCA30076E5F5}" presName="parentText" presStyleLbl="node1" presStyleIdx="0" presStyleCnt="3" custScaleX="1895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AAA98-7625-41D6-B4A1-C1322C2B00F2}" type="pres">
      <dgm:prSet presAssocID="{3404AAED-3599-478A-BA1C-DCA30076E5F5}" presName="descendantText" presStyleLbl="alignAccFollowNode1" presStyleIdx="0" presStyleCnt="3" custScaleX="1358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3DAFDF-93F6-4C28-A0C9-1159D6420C87}" type="pres">
      <dgm:prSet presAssocID="{FD3F0067-A587-4245-86A8-9BA60B1623AC}" presName="sp" presStyleCnt="0"/>
      <dgm:spPr/>
    </dgm:pt>
    <dgm:pt modelId="{DACCF531-1AE0-4CE6-B91A-E5A116EAA5A7}" type="pres">
      <dgm:prSet presAssocID="{33A861D9-D81B-4530-9A09-A04F7FFD80D0}" presName="linNode" presStyleCnt="0"/>
      <dgm:spPr/>
    </dgm:pt>
    <dgm:pt modelId="{6364EDCD-51B5-4BC8-840A-54CE15A21F3A}" type="pres">
      <dgm:prSet presAssocID="{33A861D9-D81B-4530-9A09-A04F7FFD80D0}" presName="parentText" presStyleLbl="node1" presStyleIdx="1" presStyleCnt="3" custScaleX="18527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36255A-7A25-4BEB-9925-7AA864B7C2CE}" type="pres">
      <dgm:prSet presAssocID="{33A861D9-D81B-4530-9A09-A04F7FFD80D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5EA93D-E39B-4A7A-8856-C7F47FBE532F}" type="pres">
      <dgm:prSet presAssocID="{5E4C67A4-DCF1-4AFE-A770-20AE2D24E5C8}" presName="sp" presStyleCnt="0"/>
      <dgm:spPr/>
    </dgm:pt>
    <dgm:pt modelId="{D80608F0-7B54-4E3F-B34A-E7D38F2D4165}" type="pres">
      <dgm:prSet presAssocID="{D6FCAA21-067C-4D80-B0CB-DB763324459C}" presName="linNode" presStyleCnt="0"/>
      <dgm:spPr/>
    </dgm:pt>
    <dgm:pt modelId="{AE6417B0-102C-483E-B2EB-4893556AF5D0}" type="pres">
      <dgm:prSet presAssocID="{D6FCAA21-067C-4D80-B0CB-DB763324459C}" presName="parentText" presStyleLbl="node1" presStyleIdx="2" presStyleCnt="3" custScaleX="242288" custScaleY="12032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CF6636-3ED9-4B34-BFB1-D337A2CA62FF}" type="pres">
      <dgm:prSet presAssocID="{D6FCAA21-067C-4D80-B0CB-DB763324459C}" presName="descendantText" presStyleLbl="alignAccFollowNode1" presStyleIdx="2" presStyleCnt="3" custScaleX="10000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E2F6598-8AEB-4C44-A9E7-D9E7401C222D}" type="presOf" srcId="{D6FCAA21-067C-4D80-B0CB-DB763324459C}" destId="{AE6417B0-102C-483E-B2EB-4893556AF5D0}" srcOrd="0" destOrd="0" presId="urn:microsoft.com/office/officeart/2005/8/layout/vList5"/>
    <dgm:cxn modelId="{9EC25BC9-F39F-44F3-902B-84033D758873}" srcId="{33A861D9-D81B-4530-9A09-A04F7FFD80D0}" destId="{9309B9FC-8DB0-4829-9435-BC146F9FED8A}" srcOrd="0" destOrd="0" parTransId="{5107AFF9-F5CC-48AB-973B-D16F8EB64AF1}" sibTransId="{0EC8EA98-ABA4-4E07-AD5E-6356202DF7EA}"/>
    <dgm:cxn modelId="{8A9713AC-7071-44E5-8FD9-AEAF2642FDC1}" srcId="{D6FCAA21-067C-4D80-B0CB-DB763324459C}" destId="{22CC4D71-7038-4A57-BDDC-1C6E3CB417E1}" srcOrd="0" destOrd="0" parTransId="{A2EE2314-69F3-45BF-8FB9-6202789BC2D5}" sibTransId="{9E53ABE5-5538-418A-A24E-D30D67452544}"/>
    <dgm:cxn modelId="{63FC48E2-80EC-4C51-ABAD-9BEE580B0CAD}" srcId="{3404AAED-3599-478A-BA1C-DCA30076E5F5}" destId="{16FE1FD5-8F18-4DBE-B43C-F23760E8EBF7}" srcOrd="0" destOrd="0" parTransId="{B8314EF0-CD41-428F-842E-017D4901A1D6}" sibTransId="{5D3929B4-14D6-4068-B543-3A05717D9072}"/>
    <dgm:cxn modelId="{2D6AF87D-DF2E-41A4-9EF4-F640671B67F6}" type="presOf" srcId="{9309B9FC-8DB0-4829-9435-BC146F9FED8A}" destId="{E736255A-7A25-4BEB-9925-7AA864B7C2CE}" srcOrd="0" destOrd="0" presId="urn:microsoft.com/office/officeart/2005/8/layout/vList5"/>
    <dgm:cxn modelId="{BA709525-AA53-4824-BC7D-BD2A3DAD4B43}" type="presOf" srcId="{33A861D9-D81B-4530-9A09-A04F7FFD80D0}" destId="{6364EDCD-51B5-4BC8-840A-54CE15A21F3A}" srcOrd="0" destOrd="0" presId="urn:microsoft.com/office/officeart/2005/8/layout/vList5"/>
    <dgm:cxn modelId="{AB6FC860-5F75-4E14-A2D6-9343C027970C}" srcId="{238703E6-0FB5-4944-9504-14E4AF926384}" destId="{33A861D9-D81B-4530-9A09-A04F7FFD80D0}" srcOrd="1" destOrd="0" parTransId="{DCCD096A-392E-498A-85B3-468FDCE94440}" sibTransId="{5E4C67A4-DCF1-4AFE-A770-20AE2D24E5C8}"/>
    <dgm:cxn modelId="{A109F6CF-F549-47F1-A447-46D6F25E209E}" srcId="{238703E6-0FB5-4944-9504-14E4AF926384}" destId="{D6FCAA21-067C-4D80-B0CB-DB763324459C}" srcOrd="2" destOrd="0" parTransId="{2DE99C06-C0B7-4F4F-A121-DC9AEF12FC9D}" sibTransId="{0A62986D-FF24-4C26-A65A-2D3DCD67C554}"/>
    <dgm:cxn modelId="{27EB1126-2A75-42E0-ADAE-B965EB5F9EFF}" type="presOf" srcId="{3404AAED-3599-478A-BA1C-DCA30076E5F5}" destId="{BFFDD058-69E3-4520-89B9-7B28CD454DF7}" srcOrd="0" destOrd="0" presId="urn:microsoft.com/office/officeart/2005/8/layout/vList5"/>
    <dgm:cxn modelId="{E644C9CF-C1FE-41E3-8C4E-35719EA35AC3}" type="presOf" srcId="{238703E6-0FB5-4944-9504-14E4AF926384}" destId="{40FBBD4E-7558-444C-87C1-E6EEEE95C5B4}" srcOrd="0" destOrd="0" presId="urn:microsoft.com/office/officeart/2005/8/layout/vList5"/>
    <dgm:cxn modelId="{CDB9B647-5E65-4915-B94C-F65A6B294104}" type="presOf" srcId="{22CC4D71-7038-4A57-BDDC-1C6E3CB417E1}" destId="{03CF6636-3ED9-4B34-BFB1-D337A2CA62FF}" srcOrd="0" destOrd="0" presId="urn:microsoft.com/office/officeart/2005/8/layout/vList5"/>
    <dgm:cxn modelId="{BC06C577-2A60-479C-A0BE-D0E5D79202C6}" type="presOf" srcId="{16FE1FD5-8F18-4DBE-B43C-F23760E8EBF7}" destId="{8F2AAA98-7625-41D6-B4A1-C1322C2B00F2}" srcOrd="0" destOrd="0" presId="urn:microsoft.com/office/officeart/2005/8/layout/vList5"/>
    <dgm:cxn modelId="{4D6E4CAE-2C1A-4962-9BFA-20FD5CA8A3CF}" srcId="{238703E6-0FB5-4944-9504-14E4AF926384}" destId="{3404AAED-3599-478A-BA1C-DCA30076E5F5}" srcOrd="0" destOrd="0" parTransId="{179FEFC3-BA64-42ED-BC73-2A645804C692}" sibTransId="{FD3F0067-A587-4245-86A8-9BA60B1623AC}"/>
    <dgm:cxn modelId="{7A8BF70C-84E5-41AD-8848-C516AB9987C7}" type="presParOf" srcId="{40FBBD4E-7558-444C-87C1-E6EEEE95C5B4}" destId="{BE92432C-B9ED-4268-B519-6A8905A5FE77}" srcOrd="0" destOrd="0" presId="urn:microsoft.com/office/officeart/2005/8/layout/vList5"/>
    <dgm:cxn modelId="{53607137-5567-4141-8C7F-CFC6276BB6E8}" type="presParOf" srcId="{BE92432C-B9ED-4268-B519-6A8905A5FE77}" destId="{BFFDD058-69E3-4520-89B9-7B28CD454DF7}" srcOrd="0" destOrd="0" presId="urn:microsoft.com/office/officeart/2005/8/layout/vList5"/>
    <dgm:cxn modelId="{F3714813-7164-4428-9E99-057167E8D785}" type="presParOf" srcId="{BE92432C-B9ED-4268-B519-6A8905A5FE77}" destId="{8F2AAA98-7625-41D6-B4A1-C1322C2B00F2}" srcOrd="1" destOrd="0" presId="urn:microsoft.com/office/officeart/2005/8/layout/vList5"/>
    <dgm:cxn modelId="{441CCE02-E440-4F78-83B9-94E9BE867586}" type="presParOf" srcId="{40FBBD4E-7558-444C-87C1-E6EEEE95C5B4}" destId="{6E3DAFDF-93F6-4C28-A0C9-1159D6420C87}" srcOrd="1" destOrd="0" presId="urn:microsoft.com/office/officeart/2005/8/layout/vList5"/>
    <dgm:cxn modelId="{00546E12-473A-4829-A8EB-D987B8F97446}" type="presParOf" srcId="{40FBBD4E-7558-444C-87C1-E6EEEE95C5B4}" destId="{DACCF531-1AE0-4CE6-B91A-E5A116EAA5A7}" srcOrd="2" destOrd="0" presId="urn:microsoft.com/office/officeart/2005/8/layout/vList5"/>
    <dgm:cxn modelId="{A39903B5-9659-4FAB-A934-2C84B0CFA0C1}" type="presParOf" srcId="{DACCF531-1AE0-4CE6-B91A-E5A116EAA5A7}" destId="{6364EDCD-51B5-4BC8-840A-54CE15A21F3A}" srcOrd="0" destOrd="0" presId="urn:microsoft.com/office/officeart/2005/8/layout/vList5"/>
    <dgm:cxn modelId="{928E8C41-7EAE-49A4-B90E-1B55859228F6}" type="presParOf" srcId="{DACCF531-1AE0-4CE6-B91A-E5A116EAA5A7}" destId="{E736255A-7A25-4BEB-9925-7AA864B7C2CE}" srcOrd="1" destOrd="0" presId="urn:microsoft.com/office/officeart/2005/8/layout/vList5"/>
    <dgm:cxn modelId="{8D8C2C04-CF0D-40E6-903D-A0D6E36EC6C8}" type="presParOf" srcId="{40FBBD4E-7558-444C-87C1-E6EEEE95C5B4}" destId="{BA5EA93D-E39B-4A7A-8856-C7F47FBE532F}" srcOrd="3" destOrd="0" presId="urn:microsoft.com/office/officeart/2005/8/layout/vList5"/>
    <dgm:cxn modelId="{C5C59217-4C2B-4D9E-A9A9-44FBBD6EBFFF}" type="presParOf" srcId="{40FBBD4E-7558-444C-87C1-E6EEEE95C5B4}" destId="{D80608F0-7B54-4E3F-B34A-E7D38F2D4165}" srcOrd="4" destOrd="0" presId="urn:microsoft.com/office/officeart/2005/8/layout/vList5"/>
    <dgm:cxn modelId="{DE8D16A6-D26F-4ADE-A49A-A24996D0F08D}" type="presParOf" srcId="{D80608F0-7B54-4E3F-B34A-E7D38F2D4165}" destId="{AE6417B0-102C-483E-B2EB-4893556AF5D0}" srcOrd="0" destOrd="0" presId="urn:microsoft.com/office/officeart/2005/8/layout/vList5"/>
    <dgm:cxn modelId="{8417962C-92FE-4096-91A5-5763AA3AFE14}" type="presParOf" srcId="{D80608F0-7B54-4E3F-B34A-E7D38F2D4165}" destId="{03CF6636-3ED9-4B34-BFB1-D337A2CA62FF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3F6748-DC63-4D40-BDDF-FB7FF3010C5D}" type="doc">
      <dgm:prSet loTypeId="urn:microsoft.com/office/officeart/2005/8/layout/vList3" loCatId="list" qsTypeId="urn:microsoft.com/office/officeart/2005/8/quickstyle/simple1#5" qsCatId="simple" csTypeId="urn:microsoft.com/office/officeart/2005/8/colors/accent2_2" csCatId="accent2" phldr="1"/>
      <dgm:spPr/>
    </dgm:pt>
    <dgm:pt modelId="{E020A1BD-C266-44FA-8748-2D8F714B1817}">
      <dgm:prSet phldrT="[Текст]" custT="1"/>
      <dgm:spPr/>
      <dgm:t>
        <a:bodyPr/>
        <a:lstStyle/>
        <a:p>
          <a:pPr algn="ctr"/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Сертифікати минулих років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вступу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ВНЗ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є дійсними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01001E-7EC5-4A94-A703-521EAD4E5816}" type="parTrans" cxnId="{A8CE1283-51EC-440B-AA47-DED6BD42ADAD}">
      <dgm:prSet/>
      <dgm:spPr/>
      <dgm:t>
        <a:bodyPr/>
        <a:lstStyle/>
        <a:p>
          <a:pPr algn="ctr"/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FD42BE-9DE6-48F4-89A4-B21A088F580E}" type="sibTrans" cxnId="{A8CE1283-51EC-440B-AA47-DED6BD42ADAD}">
      <dgm:prSet/>
      <dgm:spPr/>
      <dgm:t>
        <a:bodyPr/>
        <a:lstStyle/>
        <a:p>
          <a:pPr algn="ctr"/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483F33-0500-4435-96FF-CC16F1B9442A}">
      <dgm:prSet phldrT="[Текст]" custT="1"/>
      <dgm:spPr/>
      <dgm:t>
        <a:bodyPr/>
        <a:lstStyle/>
        <a:p>
          <a:pPr algn="ctr"/>
          <a:r>
            <a:rPr lang="uk-UA" sz="24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Вперше  </a:t>
          </a:r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будуть запроваджені дворівневі тести з української мови і літератури та математики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6F304B-1BE5-4002-9504-14A63611A033}" type="parTrans" cxnId="{6225DA72-AB17-4BA1-9297-538365B5CAF8}">
      <dgm:prSet/>
      <dgm:spPr/>
      <dgm:t>
        <a:bodyPr/>
        <a:lstStyle/>
        <a:p>
          <a:pPr algn="ctr"/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F2D37-E9E5-42A2-86AD-9E52535EFA56}" type="sibTrans" cxnId="{6225DA72-AB17-4BA1-9297-538365B5CAF8}">
      <dgm:prSet/>
      <dgm:spPr/>
      <dgm:t>
        <a:bodyPr/>
        <a:lstStyle/>
        <a:p>
          <a:pPr algn="ctr"/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F31D3F-62B0-46F8-83F1-9729DB611AD8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Проведення ЗНО з кожної іноземної мови -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окремими датами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9EA36E-EA89-4624-8944-EB6BE83BCC62}" type="parTrans" cxnId="{6259A552-C943-4FF6-94D4-E3697BA21425}">
      <dgm:prSet/>
      <dgm:spPr/>
      <dgm:t>
        <a:bodyPr/>
        <a:lstStyle/>
        <a:p>
          <a:pPr algn="ctr"/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AEF8E6-58D7-4E74-B33F-4BD55E6318F9}" type="sibTrans" cxnId="{6259A552-C943-4FF6-94D4-E3697BA21425}">
      <dgm:prSet/>
      <dgm:spPr/>
      <dgm:t>
        <a:bodyPr/>
        <a:lstStyle/>
        <a:p>
          <a:pPr algn="ctr"/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0DBE92-E623-4D15-909D-86BCB00C46F4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Зміна форм, кількості завдань та оцінювання з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окремих предметів ЗНО (біологія, фізика, хімія)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90A756-5434-4CB7-9092-F79D9E0754C9}" type="parTrans" cxnId="{08E7A708-576F-4FB0-83A6-9ADB0631CEC0}">
      <dgm:prSet/>
      <dgm:spPr/>
      <dgm:t>
        <a:bodyPr/>
        <a:lstStyle/>
        <a:p>
          <a:pPr algn="ctr"/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2AF790-0E8B-458F-B518-F6BDD84B0977}" type="sibTrans" cxnId="{08E7A708-576F-4FB0-83A6-9ADB0631CEC0}">
      <dgm:prSet/>
      <dgm:spPr/>
      <dgm:t>
        <a:bodyPr/>
        <a:lstStyle/>
        <a:p>
          <a:pPr algn="ctr"/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F54C58-5A78-4297-B1CA-96CAA0336FBD}">
      <dgm:prSet custT="1"/>
      <dgm:spPr/>
      <dgm:t>
        <a:bodyPr/>
        <a:lstStyle/>
        <a:p>
          <a:pPr algn="ctr"/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оцінити власний рівень підготовки до ЗНО завдяки організації роботи сервісу «Визначення результатів пробного зовнішнього незалежного оцінювання за шкалою 100-200 балів»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AA93FD-7C7C-48E8-8F78-6D9619E77E8C}" type="parTrans" cxnId="{09975A61-4DFE-4B0C-8F29-E21661A8D0DB}">
      <dgm:prSet/>
      <dgm:spPr/>
      <dgm:t>
        <a:bodyPr/>
        <a:lstStyle/>
        <a:p>
          <a:pPr algn="ctr"/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463E23-52EE-42A5-8117-C14361370F9D}" type="sibTrans" cxnId="{09975A61-4DFE-4B0C-8F29-E21661A8D0DB}">
      <dgm:prSet/>
      <dgm:spPr/>
      <dgm:t>
        <a:bodyPr/>
        <a:lstStyle/>
        <a:p>
          <a:pPr algn="ctr"/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E70490-DF3D-44EB-A4BB-0AF31833FDB2}" type="pres">
      <dgm:prSet presAssocID="{563F6748-DC63-4D40-BDDF-FB7FF3010C5D}" presName="linearFlow" presStyleCnt="0">
        <dgm:presLayoutVars>
          <dgm:dir/>
          <dgm:resizeHandles val="exact"/>
        </dgm:presLayoutVars>
      </dgm:prSet>
      <dgm:spPr/>
    </dgm:pt>
    <dgm:pt modelId="{BEB94EB7-85DA-46AE-80C6-D15F5AAE9CCD}" type="pres">
      <dgm:prSet presAssocID="{E020A1BD-C266-44FA-8748-2D8F714B1817}" presName="composite" presStyleCnt="0"/>
      <dgm:spPr/>
    </dgm:pt>
    <dgm:pt modelId="{932E0BB3-F91C-4981-B195-30681C35BDF8}" type="pres">
      <dgm:prSet presAssocID="{E020A1BD-C266-44FA-8748-2D8F714B1817}" presName="imgShp" presStyleLbl="fgImgPlace1" presStyleIdx="0" presStyleCnt="5" custLinFactX="-52172" custLinFactNeighborX="-100000" custLinFactNeighborY="-1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5C58DBB-AC9B-472C-B997-AB42D6F969CA}" type="pres">
      <dgm:prSet presAssocID="{E020A1BD-C266-44FA-8748-2D8F714B1817}" presName="txShp" presStyleLbl="node1" presStyleIdx="0" presStyleCnt="5" custScaleX="150376" custLinFactNeighborX="7276" custLinFactNeighborY="-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57F26-E083-41A2-B5BC-779154BBE0D1}" type="pres">
      <dgm:prSet presAssocID="{27FD42BE-9DE6-48F4-89A4-B21A088F580E}" presName="spacing" presStyleCnt="0"/>
      <dgm:spPr/>
    </dgm:pt>
    <dgm:pt modelId="{D96E30FC-9B8F-4192-947A-70CABABF1361}" type="pres">
      <dgm:prSet presAssocID="{4F483F33-0500-4435-96FF-CC16F1B9442A}" presName="composite" presStyleCnt="0"/>
      <dgm:spPr/>
    </dgm:pt>
    <dgm:pt modelId="{0EB8F8E5-FE32-4F71-A3C0-E4F4E5140335}" type="pres">
      <dgm:prSet presAssocID="{4F483F33-0500-4435-96FF-CC16F1B9442A}" presName="imgShp" presStyleLbl="fgImgPlace1" presStyleIdx="1" presStyleCnt="5" custLinFactX="-52172" custLinFactNeighborX="-100000" custLinFactNeighborY="-343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59224EA-A6E2-4936-B548-CD9D37F40695}" type="pres">
      <dgm:prSet presAssocID="{4F483F33-0500-4435-96FF-CC16F1B9442A}" presName="txShp" presStyleLbl="node1" presStyleIdx="1" presStyleCnt="5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70473-736B-40FE-B86C-EA2D0E8D33E6}" type="pres">
      <dgm:prSet presAssocID="{581F2D37-E9E5-42A2-86AD-9E52535EFA56}" presName="spacing" presStyleCnt="0"/>
      <dgm:spPr/>
    </dgm:pt>
    <dgm:pt modelId="{1D72A45F-0851-4219-9537-00C624B29918}" type="pres">
      <dgm:prSet presAssocID="{03F31D3F-62B0-46F8-83F1-9729DB611AD8}" presName="composite" presStyleCnt="0"/>
      <dgm:spPr/>
    </dgm:pt>
    <dgm:pt modelId="{49427015-85EF-47F2-9FDF-B5C2A967552B}" type="pres">
      <dgm:prSet presAssocID="{03F31D3F-62B0-46F8-83F1-9729DB611AD8}" presName="imgShp" presStyleLbl="fgImgPlace1" presStyleIdx="2" presStyleCnt="5" custLinFactX="-52172" custLinFactNeighborX="-100000" custLinFactNeighborY="29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0221EE5-4445-4E16-B41D-FB7CC884B06D}" type="pres">
      <dgm:prSet presAssocID="{03F31D3F-62B0-46F8-83F1-9729DB611AD8}" presName="txShp" presStyleLbl="node1" presStyleIdx="2" presStyleCnt="5" custScaleX="150376" custLinFactNeighborX="6858" custLinFactNeighborY="2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3F29B-0A8E-4E8A-86C2-6270A6D12DDD}" type="pres">
      <dgm:prSet presAssocID="{B5AEF8E6-58D7-4E74-B33F-4BD55E6318F9}" presName="spacing" presStyleCnt="0"/>
      <dgm:spPr/>
    </dgm:pt>
    <dgm:pt modelId="{D52F397B-7013-4BA9-B504-E20B80BFC108}" type="pres">
      <dgm:prSet presAssocID="{910DBE92-E623-4D15-909D-86BCB00C46F4}" presName="composite" presStyleCnt="0"/>
      <dgm:spPr/>
    </dgm:pt>
    <dgm:pt modelId="{BAD9FA00-998B-4266-896F-5364CCF562C8}" type="pres">
      <dgm:prSet presAssocID="{910DBE92-E623-4D15-909D-86BCB00C46F4}" presName="imgShp" presStyleLbl="fgImgPlace1" presStyleIdx="3" presStyleCnt="5" custLinFactX="-52172" custLinFactNeighborX="-100000" custLinFactNeighborY="-32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D9033AA-9016-4065-A096-3CBBE3ECFCA4}" type="pres">
      <dgm:prSet presAssocID="{910DBE92-E623-4D15-909D-86BCB00C46F4}" presName="txShp" presStyleLbl="node1" presStyleIdx="3" presStyleCnt="5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07CEF-BC5F-45B5-8B71-B78B602E309D}" type="pres">
      <dgm:prSet presAssocID="{D52AF790-0E8B-458F-B518-F6BDD84B0977}" presName="spacing" presStyleCnt="0"/>
      <dgm:spPr/>
    </dgm:pt>
    <dgm:pt modelId="{3C19D763-0133-4C38-AB8D-7B5588C02C53}" type="pres">
      <dgm:prSet presAssocID="{8CF54C58-5A78-4297-B1CA-96CAA0336FBD}" presName="composite" presStyleCnt="0"/>
      <dgm:spPr/>
    </dgm:pt>
    <dgm:pt modelId="{DA4D2C51-AE95-4FB4-AEA2-19D25FDB398D}" type="pres">
      <dgm:prSet presAssocID="{8CF54C58-5A78-4297-B1CA-96CAA0336FBD}" presName="imgShp" presStyleLbl="fgImgPlace1" presStyleIdx="4" presStyleCnt="5" custLinFactX="-52172" custLinFactNeighborX="-100000" custLinFactNeighborY="-36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50076C1-EAA4-48CB-9923-FC4A13F7EA67}" type="pres">
      <dgm:prSet presAssocID="{8CF54C58-5A78-4297-B1CA-96CAA0336FBD}" presName="txShp" presStyleLbl="node1" presStyleIdx="4" presStyleCnt="5" custScaleX="150376" custScaleY="188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0EBBCC-8016-4993-897F-2CBB562DA0DC}" type="presOf" srcId="{8CF54C58-5A78-4297-B1CA-96CAA0336FBD}" destId="{950076C1-EAA4-48CB-9923-FC4A13F7EA67}" srcOrd="0" destOrd="0" presId="urn:microsoft.com/office/officeart/2005/8/layout/vList3"/>
    <dgm:cxn modelId="{09975A61-4DFE-4B0C-8F29-E21661A8D0DB}" srcId="{563F6748-DC63-4D40-BDDF-FB7FF3010C5D}" destId="{8CF54C58-5A78-4297-B1CA-96CAA0336FBD}" srcOrd="4" destOrd="0" parTransId="{55AA93FD-7C7C-48E8-8F78-6D9619E77E8C}" sibTransId="{9A463E23-52EE-42A5-8117-C14361370F9D}"/>
    <dgm:cxn modelId="{3C8882DB-5708-4AFF-BA27-6ADFC8E5BA72}" type="presOf" srcId="{03F31D3F-62B0-46F8-83F1-9729DB611AD8}" destId="{F0221EE5-4445-4E16-B41D-FB7CC884B06D}" srcOrd="0" destOrd="0" presId="urn:microsoft.com/office/officeart/2005/8/layout/vList3"/>
    <dgm:cxn modelId="{AB6092C5-6929-43A9-A0AD-48BF7DD53682}" type="presOf" srcId="{563F6748-DC63-4D40-BDDF-FB7FF3010C5D}" destId="{20E70490-DF3D-44EB-A4BB-0AF31833FDB2}" srcOrd="0" destOrd="0" presId="urn:microsoft.com/office/officeart/2005/8/layout/vList3"/>
    <dgm:cxn modelId="{6225DA72-AB17-4BA1-9297-538365B5CAF8}" srcId="{563F6748-DC63-4D40-BDDF-FB7FF3010C5D}" destId="{4F483F33-0500-4435-96FF-CC16F1B9442A}" srcOrd="1" destOrd="0" parTransId="{866F304B-1BE5-4002-9504-14A63611A033}" sibTransId="{581F2D37-E9E5-42A2-86AD-9E52535EFA56}"/>
    <dgm:cxn modelId="{08E7A708-576F-4FB0-83A6-9ADB0631CEC0}" srcId="{563F6748-DC63-4D40-BDDF-FB7FF3010C5D}" destId="{910DBE92-E623-4D15-909D-86BCB00C46F4}" srcOrd="3" destOrd="0" parTransId="{EB90A756-5434-4CB7-9092-F79D9E0754C9}" sibTransId="{D52AF790-0E8B-458F-B518-F6BDD84B0977}"/>
    <dgm:cxn modelId="{637E95AF-85B5-4216-ACBE-70923EB6A527}" type="presOf" srcId="{910DBE92-E623-4D15-909D-86BCB00C46F4}" destId="{ED9033AA-9016-4065-A096-3CBBE3ECFCA4}" srcOrd="0" destOrd="0" presId="urn:microsoft.com/office/officeart/2005/8/layout/vList3"/>
    <dgm:cxn modelId="{6259A552-C943-4FF6-94D4-E3697BA21425}" srcId="{563F6748-DC63-4D40-BDDF-FB7FF3010C5D}" destId="{03F31D3F-62B0-46F8-83F1-9729DB611AD8}" srcOrd="2" destOrd="0" parTransId="{669EA36E-EA89-4624-8944-EB6BE83BCC62}" sibTransId="{B5AEF8E6-58D7-4E74-B33F-4BD55E6318F9}"/>
    <dgm:cxn modelId="{A8CE1283-51EC-440B-AA47-DED6BD42ADAD}" srcId="{563F6748-DC63-4D40-BDDF-FB7FF3010C5D}" destId="{E020A1BD-C266-44FA-8748-2D8F714B1817}" srcOrd="0" destOrd="0" parTransId="{1501001E-7EC5-4A94-A703-521EAD4E5816}" sibTransId="{27FD42BE-9DE6-48F4-89A4-B21A088F580E}"/>
    <dgm:cxn modelId="{D6CE8F72-9BB2-4E17-A8F4-BD666886F0E4}" type="presOf" srcId="{E020A1BD-C266-44FA-8748-2D8F714B1817}" destId="{85C58DBB-AC9B-472C-B997-AB42D6F969CA}" srcOrd="0" destOrd="0" presId="urn:microsoft.com/office/officeart/2005/8/layout/vList3"/>
    <dgm:cxn modelId="{61AAAF3E-E0FC-4A7D-931B-E6E39877F569}" type="presOf" srcId="{4F483F33-0500-4435-96FF-CC16F1B9442A}" destId="{059224EA-A6E2-4936-B548-CD9D37F40695}" srcOrd="0" destOrd="0" presId="urn:microsoft.com/office/officeart/2005/8/layout/vList3"/>
    <dgm:cxn modelId="{86FF20F2-F616-44AF-8685-D6846C6BFB9A}" type="presParOf" srcId="{20E70490-DF3D-44EB-A4BB-0AF31833FDB2}" destId="{BEB94EB7-85DA-46AE-80C6-D15F5AAE9CCD}" srcOrd="0" destOrd="0" presId="urn:microsoft.com/office/officeart/2005/8/layout/vList3"/>
    <dgm:cxn modelId="{75A6A74A-A799-4722-AA73-7B60764349F3}" type="presParOf" srcId="{BEB94EB7-85DA-46AE-80C6-D15F5AAE9CCD}" destId="{932E0BB3-F91C-4981-B195-30681C35BDF8}" srcOrd="0" destOrd="0" presId="urn:microsoft.com/office/officeart/2005/8/layout/vList3"/>
    <dgm:cxn modelId="{DDF6DC21-16D7-46AD-A62D-B3403D726B76}" type="presParOf" srcId="{BEB94EB7-85DA-46AE-80C6-D15F5AAE9CCD}" destId="{85C58DBB-AC9B-472C-B997-AB42D6F969CA}" srcOrd="1" destOrd="0" presId="urn:microsoft.com/office/officeart/2005/8/layout/vList3"/>
    <dgm:cxn modelId="{1C2820FB-FD6F-4A07-9E08-9279C6EB658D}" type="presParOf" srcId="{20E70490-DF3D-44EB-A4BB-0AF31833FDB2}" destId="{FBA57F26-E083-41A2-B5BC-779154BBE0D1}" srcOrd="1" destOrd="0" presId="urn:microsoft.com/office/officeart/2005/8/layout/vList3"/>
    <dgm:cxn modelId="{4C2E942F-2B7B-4EAF-9FC0-2CBA73131E1C}" type="presParOf" srcId="{20E70490-DF3D-44EB-A4BB-0AF31833FDB2}" destId="{D96E30FC-9B8F-4192-947A-70CABABF1361}" srcOrd="2" destOrd="0" presId="urn:microsoft.com/office/officeart/2005/8/layout/vList3"/>
    <dgm:cxn modelId="{BE9E8820-8518-4A63-A93C-985855A65F55}" type="presParOf" srcId="{D96E30FC-9B8F-4192-947A-70CABABF1361}" destId="{0EB8F8E5-FE32-4F71-A3C0-E4F4E5140335}" srcOrd="0" destOrd="0" presId="urn:microsoft.com/office/officeart/2005/8/layout/vList3"/>
    <dgm:cxn modelId="{BA081749-2A16-406E-BC3D-25DC67898800}" type="presParOf" srcId="{D96E30FC-9B8F-4192-947A-70CABABF1361}" destId="{059224EA-A6E2-4936-B548-CD9D37F40695}" srcOrd="1" destOrd="0" presId="urn:microsoft.com/office/officeart/2005/8/layout/vList3"/>
    <dgm:cxn modelId="{A6F3AF32-4122-47B4-8856-E45F09895171}" type="presParOf" srcId="{20E70490-DF3D-44EB-A4BB-0AF31833FDB2}" destId="{FB870473-736B-40FE-B86C-EA2D0E8D33E6}" srcOrd="3" destOrd="0" presId="urn:microsoft.com/office/officeart/2005/8/layout/vList3"/>
    <dgm:cxn modelId="{27C58949-3BEE-4286-A671-7066237C73E2}" type="presParOf" srcId="{20E70490-DF3D-44EB-A4BB-0AF31833FDB2}" destId="{1D72A45F-0851-4219-9537-00C624B29918}" srcOrd="4" destOrd="0" presId="urn:microsoft.com/office/officeart/2005/8/layout/vList3"/>
    <dgm:cxn modelId="{D313447B-982F-4AD2-8F5A-8603FD97652B}" type="presParOf" srcId="{1D72A45F-0851-4219-9537-00C624B29918}" destId="{49427015-85EF-47F2-9FDF-B5C2A967552B}" srcOrd="0" destOrd="0" presId="urn:microsoft.com/office/officeart/2005/8/layout/vList3"/>
    <dgm:cxn modelId="{8F7C0757-C8D6-4ABA-AD05-858317840AF7}" type="presParOf" srcId="{1D72A45F-0851-4219-9537-00C624B29918}" destId="{F0221EE5-4445-4E16-B41D-FB7CC884B06D}" srcOrd="1" destOrd="0" presId="urn:microsoft.com/office/officeart/2005/8/layout/vList3"/>
    <dgm:cxn modelId="{0C2C9FD5-A5CE-43D6-8F1B-F6A1BC3E10F7}" type="presParOf" srcId="{20E70490-DF3D-44EB-A4BB-0AF31833FDB2}" destId="{D703F29B-0A8E-4E8A-86C2-6270A6D12DDD}" srcOrd="5" destOrd="0" presId="urn:microsoft.com/office/officeart/2005/8/layout/vList3"/>
    <dgm:cxn modelId="{A400BD07-C581-4DF8-9109-2F8AABD9BF2B}" type="presParOf" srcId="{20E70490-DF3D-44EB-A4BB-0AF31833FDB2}" destId="{D52F397B-7013-4BA9-B504-E20B80BFC108}" srcOrd="6" destOrd="0" presId="urn:microsoft.com/office/officeart/2005/8/layout/vList3"/>
    <dgm:cxn modelId="{259E0643-3164-455A-A720-7C28C54A3BB0}" type="presParOf" srcId="{D52F397B-7013-4BA9-B504-E20B80BFC108}" destId="{BAD9FA00-998B-4266-896F-5364CCF562C8}" srcOrd="0" destOrd="0" presId="urn:microsoft.com/office/officeart/2005/8/layout/vList3"/>
    <dgm:cxn modelId="{7364417E-0EA2-458B-969A-9E8871B1E33B}" type="presParOf" srcId="{D52F397B-7013-4BA9-B504-E20B80BFC108}" destId="{ED9033AA-9016-4065-A096-3CBBE3ECFCA4}" srcOrd="1" destOrd="0" presId="urn:microsoft.com/office/officeart/2005/8/layout/vList3"/>
    <dgm:cxn modelId="{863087BE-8BF8-4522-91AF-FDFE1220AE18}" type="presParOf" srcId="{20E70490-DF3D-44EB-A4BB-0AF31833FDB2}" destId="{A3007CEF-BC5F-45B5-8B71-B78B602E309D}" srcOrd="7" destOrd="0" presId="urn:microsoft.com/office/officeart/2005/8/layout/vList3"/>
    <dgm:cxn modelId="{7A4A5218-7815-4E49-81CD-DB196EB587AB}" type="presParOf" srcId="{20E70490-DF3D-44EB-A4BB-0AF31833FDB2}" destId="{3C19D763-0133-4C38-AB8D-7B5588C02C53}" srcOrd="8" destOrd="0" presId="urn:microsoft.com/office/officeart/2005/8/layout/vList3"/>
    <dgm:cxn modelId="{59FEF363-18E3-4EC5-A847-6C53A6A35263}" type="presParOf" srcId="{3C19D763-0133-4C38-AB8D-7B5588C02C53}" destId="{DA4D2C51-AE95-4FB4-AEA2-19D25FDB398D}" srcOrd="0" destOrd="0" presId="urn:microsoft.com/office/officeart/2005/8/layout/vList3"/>
    <dgm:cxn modelId="{96EBFF97-2044-435B-A999-028776633F5A}" type="presParOf" srcId="{3C19D763-0133-4C38-AB8D-7B5588C02C53}" destId="{950076C1-EAA4-48CB-9923-FC4A13F7EA67}" srcOrd="1" destOrd="0" presId="urn:microsoft.com/office/officeart/2005/8/layout/vList3"/>
  </dgm:cxnLst>
  <dgm:bg/>
  <dgm:whole/>
  <dgm:extLst>
    <a:ext uri="http://schemas.microsoft.com/office/drawing/2008/diagram"/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E272301-AD58-4695-8932-B3820366304A}" type="doc">
      <dgm:prSet loTypeId="urn:microsoft.com/office/officeart/2005/8/layout/hList1" loCatId="list" qsTypeId="urn:microsoft.com/office/officeart/2005/8/quickstyle/simple1#6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D12F7EC-8E50-4F45-81AB-0656C227CA9E}">
      <dgm:prSet phldrT="[Текст]" custT="1"/>
      <dgm:spPr/>
      <dgm:t>
        <a:bodyPr/>
        <a:lstStyle/>
        <a:p>
          <a:r>
            <a:rPr lang="ru-RU" sz="2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21 </a:t>
          </a:r>
          <a:r>
            <a:rPr lang="ru-RU" sz="2800" b="1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березня</a:t>
          </a:r>
          <a:r>
            <a:rPr lang="ru-RU" sz="2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2015 року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FE4E57-7C89-418A-B9DA-FA68418EC476}" type="parTrans" cxnId="{A0EA2CC4-FCFB-46F2-967C-BCF8EF4A933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DB2851-F6F8-4B16-9D7E-F973A0A87BF0}" type="sibTrans" cxnId="{A0EA2CC4-FCFB-46F2-967C-BCF8EF4A933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AD21A3-9351-4280-B33F-F184DD343C99}">
      <dgm:prSet phldrT="[Текст]"/>
      <dgm:spPr/>
      <dgm:t>
        <a:bodyPr/>
        <a:lstStyle/>
        <a:p>
          <a:r>
            <a:rPr lang="ru-RU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українська</a:t>
          </a:r>
          <a:r>
            <a: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мова</a:t>
          </a:r>
          <a:r>
            <a: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література</a:t>
          </a:r>
          <a:r>
            <a: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b="1" dirty="0" err="1" smtClean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базовий</a:t>
          </a:r>
          <a:r>
            <a:rPr lang="ru-RU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рівень</a:t>
          </a:r>
          <a:r>
            <a: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7631D-8A0A-4946-BEA1-7A52AA7D42C4}" type="parTrans" cxnId="{7357D61B-B040-4B6C-9F6C-9AF18B19292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7D12A1-A461-4FEE-9AED-8A63D0814593}" type="sibTrans" cxnId="{7357D61B-B040-4B6C-9F6C-9AF18B19292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903852-36E5-4CED-9CD6-1181FC295DAC}">
      <dgm:prSet phldrT="[Текст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28 </a:t>
          </a:r>
          <a:r>
            <a:rPr lang="ru-RU" sz="2800" b="1" dirty="0" err="1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березня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2015 року</a:t>
          </a:r>
          <a:endParaRPr lang="ru-RU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6D447-B40B-4737-8B1E-4E5E2100DB8A}" type="parTrans" cxnId="{CBF89B09-043E-4A1D-B616-DA9C027EA3B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B521C5-5D8E-4A7C-AC39-5018A4E63FFB}" type="sibTrans" cxnId="{CBF89B09-043E-4A1D-B616-DA9C027EA3B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D7F740-31AF-4922-BF5C-79396017A225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історія України</a:t>
          </a:r>
          <a:endParaRPr lang="ru-RU" b="1" dirty="0">
            <a:solidFill>
              <a:srgbClr val="00B0F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16AB49-C308-4C79-B2C9-59216561723C}" type="parTrans" cxnId="{00382330-71E0-407D-B8EC-2A10EB7D22B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D0ACF6-CE67-452D-8208-FC7134CA605D}" type="sibTrans" cxnId="{00382330-71E0-407D-B8EC-2A10EB7D22B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07099-3490-4331-8C03-A5FFF886CFC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математика</a:t>
          </a:r>
          <a:endParaRPr lang="ru-RU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6DC683-DC5E-461B-8A0E-414D554E42AC}" type="parTrans" cxnId="{864D99CF-4E87-49BC-A652-C0B9CBE1A0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9BF630-290A-4611-8C2C-FC7E5DDACC1C}" type="sibTrans" cxnId="{864D99CF-4E87-49BC-A652-C0B9CBE1A0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31C67E-EC70-45F6-A967-AFFE639B3215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біологія</a:t>
          </a:r>
          <a:endParaRPr lang="ru-RU" b="1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14AF52-5A45-4B2A-A833-54A0877B9979}" type="parTrans" cxnId="{B24932F9-BCC3-4E36-A2FC-CFA5BA6B376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DADC43-50B7-463F-9B09-0891BDF22686}" type="sibTrans" cxnId="{B24932F9-BCC3-4E36-A2FC-CFA5BA6B376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F51881-66A6-4D98-A8D0-17A42D4E9BA2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іспанська мова </a:t>
          </a:r>
          <a:endParaRPr lang="ru-RU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198AA-11A5-46D7-A9D8-4490C39C98C7}" type="parTrans" cxnId="{73CDAA65-BC9E-4EA3-99DD-4D22A67B0B2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8B389E-2CF2-46F6-988F-C5782A8054C9}" type="sibTrans" cxnId="{73CDAA65-BC9E-4EA3-99DD-4D22A67B0B2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28205-7F05-4541-8253-4C915889CC2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географія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247BA7-6E4A-4D52-9C4A-46F5E84454CA}" type="parTrans" cxnId="{BB9AEA1E-6E19-4CB7-A0C2-60EF4EBD6A9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86EF1-58BE-4FBC-9795-68139A1ACFC6}" type="sibTrans" cxnId="{BB9AEA1E-6E19-4CB7-A0C2-60EF4EBD6A9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8EB29D-FE8B-4AFA-BF35-8715B08C3E79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фізика </a:t>
          </a:r>
          <a:r>
            <a:rPr lang="uk-UA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87574-07B2-46B1-817D-8F0CF9BA78BC}" type="parTrans" cxnId="{FD7766DA-68AF-45B8-9086-09A943AD154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9EDE5F-E6D7-47F3-AD0F-2FED35E22422}" type="sibTrans" cxnId="{FD7766DA-68AF-45B8-9086-09A943AD154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E80CD2-7C97-4285-85EC-74CE14B7E027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хімія 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4BC86F-1D95-49E0-A46C-44044ECF1552}" type="parTrans" cxnId="{AEE9B044-3AA7-4056-8722-9205E9359E6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11C673-F36E-4752-B895-DD0FFFE32F51}" type="sibTrans" cxnId="{AEE9B044-3AA7-4056-8722-9205E9359E6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1815B5-E7BC-4193-A601-F4D8883C1BA8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англійська мова</a:t>
          </a:r>
          <a:endParaRPr lang="ru-RU" b="1" dirty="0">
            <a:solidFill>
              <a:srgbClr val="00B0F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E836F-07A0-46A9-B80B-31622ECCA1D0}" type="parTrans" cxnId="{D658C359-8FEE-4D6C-AD5D-E56D9EC7BD7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39B032-E949-43E1-827C-B231F744FEB1}" type="sibTrans" cxnId="{D658C359-8FEE-4D6C-AD5D-E56D9EC7BD7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D60395-73F5-4911-985F-89DF5F16FA0F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німецька мова  </a:t>
          </a:r>
          <a:endParaRPr lang="ru-RU" b="1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DE26A9-ACAF-4C98-A179-27791D87AF51}" type="parTrans" cxnId="{8211DDDC-37B2-48EF-8FF6-94A1829DFC9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6DAF3E-B14E-4D36-8D1C-F7682A7EA6FE}" type="sibTrans" cxnId="{8211DDDC-37B2-48EF-8FF6-94A1829DFC9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A102B8-188F-4148-8477-82D2F298CED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французька мова  </a:t>
          </a:r>
          <a:endParaRPr lang="ru-RU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1D613-729B-4AD3-9EE1-7E57F5BDCB63}" type="parTrans" cxnId="{3BF6C59B-5B01-472D-B2BE-A34023551F5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C17B96-4181-4DB0-959A-5709EB14A3CE}" type="sibTrans" cxnId="{3BF6C59B-5B01-472D-B2BE-A34023551F5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E11DCF-857F-4F03-BEAB-633874976BD8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російська мова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264916-6A3D-4C13-8E80-58C13C94380F}" type="parTrans" cxnId="{0AD08F5B-3074-4AF7-A8AA-F983781C5DD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6F1BD8-7BE3-4347-9886-AD31053AF071}" type="sibTrans" cxnId="{0AD08F5B-3074-4AF7-A8AA-F983781C5DD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3E171-8CA0-41A8-A111-FE24B5C05ECF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657D1B-F856-49B7-894E-C286819DCA60}" type="parTrans" cxnId="{9E9518B2-3CE8-454C-AFE0-8853F4C758FB}">
      <dgm:prSet/>
      <dgm:spPr/>
      <dgm:t>
        <a:bodyPr/>
        <a:lstStyle/>
        <a:p>
          <a:endParaRPr lang="ru-RU"/>
        </a:p>
      </dgm:t>
    </dgm:pt>
    <dgm:pt modelId="{26B29F6E-D349-4D8C-ACA2-38B64EE9BC40}" type="sibTrans" cxnId="{9E9518B2-3CE8-454C-AFE0-8853F4C758FB}">
      <dgm:prSet/>
      <dgm:spPr/>
      <dgm:t>
        <a:bodyPr/>
        <a:lstStyle/>
        <a:p>
          <a:endParaRPr lang="ru-RU"/>
        </a:p>
      </dgm:t>
    </dgm:pt>
    <dgm:pt modelId="{14461BB2-AE9C-45B4-99F7-03E4BCBD7E95}">
      <dgm:prSet phldrT="[Текст]"/>
      <dgm:spPr/>
      <dgm:t>
        <a:bodyPr/>
        <a:lstStyle/>
        <a:p>
          <a:r>
            <a:rPr lang="ru-RU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українська</a:t>
          </a:r>
          <a:r>
            <a: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мова</a:t>
          </a:r>
          <a:r>
            <a: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література</a:t>
          </a:r>
          <a:r>
            <a: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b="1" dirty="0" err="1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поглиблений</a:t>
          </a:r>
          <a:r>
            <a:rPr lang="ru-RU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рівень</a:t>
          </a:r>
          <a:r>
            <a: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78486D-BE48-45B8-B883-80E7DE7E214B}" type="parTrans" cxnId="{1546EEC0-EACD-431D-A491-0C45FD0BF306}">
      <dgm:prSet/>
      <dgm:spPr/>
      <dgm:t>
        <a:bodyPr/>
        <a:lstStyle/>
        <a:p>
          <a:endParaRPr lang="ru-RU"/>
        </a:p>
      </dgm:t>
    </dgm:pt>
    <dgm:pt modelId="{331DF1D6-66F0-4AE9-8D80-8E464A72ECD4}" type="sibTrans" cxnId="{1546EEC0-EACD-431D-A491-0C45FD0BF306}">
      <dgm:prSet/>
      <dgm:spPr/>
      <dgm:t>
        <a:bodyPr/>
        <a:lstStyle/>
        <a:p>
          <a:endParaRPr lang="ru-RU"/>
        </a:p>
      </dgm:t>
    </dgm:pt>
    <dgm:pt modelId="{87BFC151-1A3F-41A4-8278-D9F91FCEAA86}" type="pres">
      <dgm:prSet presAssocID="{9E272301-AD58-4695-8932-B382036630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116749-EE80-4658-8B40-CE43AE061CE4}" type="pres">
      <dgm:prSet presAssocID="{3D12F7EC-8E50-4F45-81AB-0656C227CA9E}" presName="composite" presStyleCnt="0"/>
      <dgm:spPr/>
    </dgm:pt>
    <dgm:pt modelId="{F0226695-AE82-43B5-BE22-395C007C2DF8}" type="pres">
      <dgm:prSet presAssocID="{3D12F7EC-8E50-4F45-81AB-0656C227CA9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16AB6-6D80-404A-89C6-58999FA04D1D}" type="pres">
      <dgm:prSet presAssocID="{3D12F7EC-8E50-4F45-81AB-0656C227CA9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02B3E-F190-4173-AE0D-7B49602210DD}" type="pres">
      <dgm:prSet presAssocID="{37DB2851-F6F8-4B16-9D7E-F973A0A87BF0}" presName="space" presStyleCnt="0"/>
      <dgm:spPr/>
    </dgm:pt>
    <dgm:pt modelId="{7E7E422A-5B17-402D-A065-B952286FB853}" type="pres">
      <dgm:prSet presAssocID="{C3903852-36E5-4CED-9CD6-1181FC295DAC}" presName="composite" presStyleCnt="0"/>
      <dgm:spPr/>
    </dgm:pt>
    <dgm:pt modelId="{75004FDD-67DE-4812-B094-5C06B9FF4E16}" type="pres">
      <dgm:prSet presAssocID="{C3903852-36E5-4CED-9CD6-1181FC295DA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6ACDF-7BB9-46E1-9FDD-6D43B5AFDCEE}" type="pres">
      <dgm:prSet presAssocID="{C3903852-36E5-4CED-9CD6-1181FC295DA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B51211-CC9D-47D6-9E9D-23AE5ADA7E39}" type="presOf" srcId="{5431C67E-EC70-45F6-A967-AFFE639B3215}" destId="{FB86ACDF-7BB9-46E1-9FDD-6D43B5AFDCEE}" srcOrd="0" destOrd="2" presId="urn:microsoft.com/office/officeart/2005/8/layout/hList1"/>
    <dgm:cxn modelId="{83166C26-B0CA-4E0C-960A-F7BFE5C8E6A5}" type="presOf" srcId="{83D7F740-31AF-4922-BF5C-79396017A225}" destId="{FB86ACDF-7BB9-46E1-9FDD-6D43B5AFDCEE}" srcOrd="0" destOrd="0" presId="urn:microsoft.com/office/officeart/2005/8/layout/hList1"/>
    <dgm:cxn modelId="{2647F10B-CAC3-427E-8978-6F4AEB5F9614}" type="presOf" srcId="{14461BB2-AE9C-45B4-99F7-03E4BCBD7E95}" destId="{20C16AB6-6D80-404A-89C6-58999FA04D1D}" srcOrd="0" destOrd="1" presId="urn:microsoft.com/office/officeart/2005/8/layout/hList1"/>
    <dgm:cxn modelId="{CBF89B09-043E-4A1D-B616-DA9C027EA3BC}" srcId="{9E272301-AD58-4695-8932-B3820366304A}" destId="{C3903852-36E5-4CED-9CD6-1181FC295DAC}" srcOrd="1" destOrd="0" parTransId="{7686D447-B40B-4737-8B1E-4E5E2100DB8A}" sibTransId="{73B521C5-5D8E-4A7C-AC39-5018A4E63FFB}"/>
    <dgm:cxn modelId="{FD7766DA-68AF-45B8-9086-09A943AD154A}" srcId="{C3903852-36E5-4CED-9CD6-1181FC295DAC}" destId="{2C8EB29D-FE8B-4AFA-BF35-8715B08C3E79}" srcOrd="4" destOrd="0" parTransId="{21787574-07B2-46B1-817D-8F0CF9BA78BC}" sibTransId="{7A9EDE5F-E6D7-47F3-AD0F-2FED35E22422}"/>
    <dgm:cxn modelId="{9E9518B2-3CE8-454C-AFE0-8853F4C758FB}" srcId="{3D12F7EC-8E50-4F45-81AB-0656C227CA9E}" destId="{EE93E171-8CA0-41A8-A111-FE24B5C05ECF}" srcOrd="2" destOrd="0" parTransId="{D9657D1B-F856-49B7-894E-C286819DCA60}" sibTransId="{26B29F6E-D349-4D8C-ACA2-38B64EE9BC40}"/>
    <dgm:cxn modelId="{00382330-71E0-407D-B8EC-2A10EB7D22B2}" srcId="{C3903852-36E5-4CED-9CD6-1181FC295DAC}" destId="{83D7F740-31AF-4922-BF5C-79396017A225}" srcOrd="0" destOrd="0" parTransId="{8816AB49-C308-4C79-B2C9-59216561723C}" sibTransId="{B2D0ACF6-CE67-452D-8208-FC7134CA605D}"/>
    <dgm:cxn modelId="{5D371B0C-B89B-4F53-962E-A7AC500ECBD4}" type="presOf" srcId="{9E272301-AD58-4695-8932-B3820366304A}" destId="{87BFC151-1A3F-41A4-8278-D9F91FCEAA86}" srcOrd="0" destOrd="0" presId="urn:microsoft.com/office/officeart/2005/8/layout/hList1"/>
    <dgm:cxn modelId="{0AD08F5B-3074-4AF7-A8AA-F983781C5DDF}" srcId="{C3903852-36E5-4CED-9CD6-1181FC295DAC}" destId="{37E11DCF-857F-4F03-BEAB-633874976BD8}" srcOrd="10" destOrd="0" parTransId="{02264916-6A3D-4C13-8E80-58C13C94380F}" sibTransId="{B66F1BD8-7BE3-4347-9886-AD31053AF071}"/>
    <dgm:cxn modelId="{08EE0E61-BE9D-4411-ADEE-EB45D804A854}" type="presOf" srcId="{F5D60395-73F5-4911-985F-89DF5F16FA0F}" destId="{FB86ACDF-7BB9-46E1-9FDD-6D43B5AFDCEE}" srcOrd="0" destOrd="8" presId="urn:microsoft.com/office/officeart/2005/8/layout/hList1"/>
    <dgm:cxn modelId="{BB9AEA1E-6E19-4CB7-A0C2-60EF4EBD6A9F}" srcId="{C3903852-36E5-4CED-9CD6-1181FC295DAC}" destId="{7CE28205-7F05-4541-8253-4C915889CC24}" srcOrd="3" destOrd="0" parTransId="{0B247BA7-6E4A-4D52-9C4A-46F5E84454CA}" sibTransId="{F3186EF1-58BE-4FBC-9795-68139A1ACFC6}"/>
    <dgm:cxn modelId="{06DDEDAF-88E2-4CCC-AEB4-0D470FCA2B94}" type="presOf" srcId="{3D12F7EC-8E50-4F45-81AB-0656C227CA9E}" destId="{F0226695-AE82-43B5-BE22-395C007C2DF8}" srcOrd="0" destOrd="0" presId="urn:microsoft.com/office/officeart/2005/8/layout/hList1"/>
    <dgm:cxn modelId="{5CE68A4E-FE98-44CD-B1FC-79B4A7B027E0}" type="presOf" srcId="{2C8EB29D-FE8B-4AFA-BF35-8715B08C3E79}" destId="{FB86ACDF-7BB9-46E1-9FDD-6D43B5AFDCEE}" srcOrd="0" destOrd="4" presId="urn:microsoft.com/office/officeart/2005/8/layout/hList1"/>
    <dgm:cxn modelId="{864D99CF-4E87-49BC-A652-C0B9CBE1A098}" srcId="{C3903852-36E5-4CED-9CD6-1181FC295DAC}" destId="{B6C07099-3490-4331-8C03-A5FFF886CFC4}" srcOrd="1" destOrd="0" parTransId="{A16DC683-DC5E-461B-8A0E-414D554E42AC}" sibTransId="{AB9BF630-290A-4611-8C2C-FC7E5DDACC1C}"/>
    <dgm:cxn modelId="{8211DDDC-37B2-48EF-8FF6-94A1829DFC9A}" srcId="{C3903852-36E5-4CED-9CD6-1181FC295DAC}" destId="{F5D60395-73F5-4911-985F-89DF5F16FA0F}" srcOrd="8" destOrd="0" parTransId="{94DE26A9-ACAF-4C98-A179-27791D87AF51}" sibTransId="{976DAF3E-B14E-4D36-8D1C-F7682A7EA6FE}"/>
    <dgm:cxn modelId="{82843124-9E7A-4BF7-BD8B-484E028430E7}" type="presOf" srcId="{37E11DCF-857F-4F03-BEAB-633874976BD8}" destId="{FB86ACDF-7BB9-46E1-9FDD-6D43B5AFDCEE}" srcOrd="0" destOrd="10" presId="urn:microsoft.com/office/officeart/2005/8/layout/hList1"/>
    <dgm:cxn modelId="{7AC6E6CC-DCB3-466A-AC6D-F67C42D70C63}" type="presOf" srcId="{C3903852-36E5-4CED-9CD6-1181FC295DAC}" destId="{75004FDD-67DE-4812-B094-5C06B9FF4E16}" srcOrd="0" destOrd="0" presId="urn:microsoft.com/office/officeart/2005/8/layout/hList1"/>
    <dgm:cxn modelId="{1546EEC0-EACD-431D-A491-0C45FD0BF306}" srcId="{3D12F7EC-8E50-4F45-81AB-0656C227CA9E}" destId="{14461BB2-AE9C-45B4-99F7-03E4BCBD7E95}" srcOrd="1" destOrd="0" parTransId="{1578486D-BE48-45B8-B883-80E7DE7E214B}" sibTransId="{331DF1D6-66F0-4AE9-8D80-8E464A72ECD4}"/>
    <dgm:cxn modelId="{5F1988B6-9D93-42DF-BD0A-FFC44223D63B}" type="presOf" srcId="{EE93E171-8CA0-41A8-A111-FE24B5C05ECF}" destId="{20C16AB6-6D80-404A-89C6-58999FA04D1D}" srcOrd="0" destOrd="2" presId="urn:microsoft.com/office/officeart/2005/8/layout/hList1"/>
    <dgm:cxn modelId="{A0EA2CC4-FCFB-46F2-967C-BCF8EF4A9336}" srcId="{9E272301-AD58-4695-8932-B3820366304A}" destId="{3D12F7EC-8E50-4F45-81AB-0656C227CA9E}" srcOrd="0" destOrd="0" parTransId="{15FE4E57-7C89-418A-B9DA-FA68418EC476}" sibTransId="{37DB2851-F6F8-4B16-9D7E-F973A0A87BF0}"/>
    <dgm:cxn modelId="{65A12B58-847E-47EE-9D3D-1E16B19F4CD5}" type="presOf" srcId="{67E80CD2-7C97-4285-85EC-74CE14B7E027}" destId="{FB86ACDF-7BB9-46E1-9FDD-6D43B5AFDCEE}" srcOrd="0" destOrd="5" presId="urn:microsoft.com/office/officeart/2005/8/layout/hList1"/>
    <dgm:cxn modelId="{CA66E43E-795B-41E0-9353-8579418E7952}" type="presOf" srcId="{B6C07099-3490-4331-8C03-A5FFF886CFC4}" destId="{FB86ACDF-7BB9-46E1-9FDD-6D43B5AFDCEE}" srcOrd="0" destOrd="1" presId="urn:microsoft.com/office/officeart/2005/8/layout/hList1"/>
    <dgm:cxn modelId="{5B9904D0-1794-4BFD-AD70-AF89B5E3BDBF}" type="presOf" srcId="{001815B5-E7BC-4193-A601-F4D8883C1BA8}" destId="{FB86ACDF-7BB9-46E1-9FDD-6D43B5AFDCEE}" srcOrd="0" destOrd="6" presId="urn:microsoft.com/office/officeart/2005/8/layout/hList1"/>
    <dgm:cxn modelId="{9D699DD2-2650-44D4-B969-AC65E1D0505C}" type="presOf" srcId="{8BAD21A3-9351-4280-B33F-F184DD343C99}" destId="{20C16AB6-6D80-404A-89C6-58999FA04D1D}" srcOrd="0" destOrd="0" presId="urn:microsoft.com/office/officeart/2005/8/layout/hList1"/>
    <dgm:cxn modelId="{B24932F9-BCC3-4E36-A2FC-CFA5BA6B3766}" srcId="{C3903852-36E5-4CED-9CD6-1181FC295DAC}" destId="{5431C67E-EC70-45F6-A967-AFFE639B3215}" srcOrd="2" destOrd="0" parTransId="{2114AF52-5A45-4B2A-A833-54A0877B9979}" sibTransId="{15DADC43-50B7-463F-9B09-0891BDF22686}"/>
    <dgm:cxn modelId="{AEE9B044-3AA7-4056-8722-9205E9359E65}" srcId="{C3903852-36E5-4CED-9CD6-1181FC295DAC}" destId="{67E80CD2-7C97-4285-85EC-74CE14B7E027}" srcOrd="5" destOrd="0" parTransId="{C54BC86F-1D95-49E0-A46C-44044ECF1552}" sibTransId="{1011C673-F36E-4752-B895-DD0FFFE32F51}"/>
    <dgm:cxn modelId="{EBE65042-B5CA-4DC8-A84F-8F04D22612BE}" type="presOf" srcId="{94F51881-66A6-4D98-A8D0-17A42D4E9BA2}" destId="{FB86ACDF-7BB9-46E1-9FDD-6D43B5AFDCEE}" srcOrd="0" destOrd="7" presId="urn:microsoft.com/office/officeart/2005/8/layout/hList1"/>
    <dgm:cxn modelId="{73CDAA65-BC9E-4EA3-99DD-4D22A67B0B2F}" srcId="{C3903852-36E5-4CED-9CD6-1181FC295DAC}" destId="{94F51881-66A6-4D98-A8D0-17A42D4E9BA2}" srcOrd="7" destOrd="0" parTransId="{257198AA-11A5-46D7-A9D8-4490C39C98C7}" sibTransId="{1B8B389E-2CF2-46F6-988F-C5782A8054C9}"/>
    <dgm:cxn modelId="{A42AA0DC-4107-4D44-8556-4951146A98E9}" type="presOf" srcId="{7CE28205-7F05-4541-8253-4C915889CC24}" destId="{FB86ACDF-7BB9-46E1-9FDD-6D43B5AFDCEE}" srcOrd="0" destOrd="3" presId="urn:microsoft.com/office/officeart/2005/8/layout/hList1"/>
    <dgm:cxn modelId="{3BF6C59B-5B01-472D-B2BE-A34023551F5C}" srcId="{C3903852-36E5-4CED-9CD6-1181FC295DAC}" destId="{89A102B8-188F-4148-8477-82D2F298CED0}" srcOrd="9" destOrd="0" parTransId="{D551D613-729B-4AD3-9EE1-7E57F5BDCB63}" sibTransId="{AAC17B96-4181-4DB0-959A-5709EB14A3CE}"/>
    <dgm:cxn modelId="{A46DC8D7-5B6A-4313-99CB-96B62C0A699D}" type="presOf" srcId="{89A102B8-188F-4148-8477-82D2F298CED0}" destId="{FB86ACDF-7BB9-46E1-9FDD-6D43B5AFDCEE}" srcOrd="0" destOrd="9" presId="urn:microsoft.com/office/officeart/2005/8/layout/hList1"/>
    <dgm:cxn modelId="{D658C359-8FEE-4D6C-AD5D-E56D9EC7BD7B}" srcId="{C3903852-36E5-4CED-9CD6-1181FC295DAC}" destId="{001815B5-E7BC-4193-A601-F4D8883C1BA8}" srcOrd="6" destOrd="0" parTransId="{8B4E836F-07A0-46A9-B80B-31622ECCA1D0}" sibTransId="{AB39B032-E949-43E1-827C-B231F744FEB1}"/>
    <dgm:cxn modelId="{7357D61B-B040-4B6C-9F6C-9AF18B19292F}" srcId="{3D12F7EC-8E50-4F45-81AB-0656C227CA9E}" destId="{8BAD21A3-9351-4280-B33F-F184DD343C99}" srcOrd="0" destOrd="0" parTransId="{8647631D-8A0A-4946-BEA1-7A52AA7D42C4}" sibTransId="{697D12A1-A461-4FEE-9AED-8A63D0814593}"/>
    <dgm:cxn modelId="{81D9D837-D0AA-465D-94C2-FB1D0E1F7D36}" type="presParOf" srcId="{87BFC151-1A3F-41A4-8278-D9F91FCEAA86}" destId="{BF116749-EE80-4658-8B40-CE43AE061CE4}" srcOrd="0" destOrd="0" presId="urn:microsoft.com/office/officeart/2005/8/layout/hList1"/>
    <dgm:cxn modelId="{91ACEB07-41A8-4945-A763-E033ED48F955}" type="presParOf" srcId="{BF116749-EE80-4658-8B40-CE43AE061CE4}" destId="{F0226695-AE82-43B5-BE22-395C007C2DF8}" srcOrd="0" destOrd="0" presId="urn:microsoft.com/office/officeart/2005/8/layout/hList1"/>
    <dgm:cxn modelId="{4D52D871-F8D3-4CD9-8499-15090F4B262E}" type="presParOf" srcId="{BF116749-EE80-4658-8B40-CE43AE061CE4}" destId="{20C16AB6-6D80-404A-89C6-58999FA04D1D}" srcOrd="1" destOrd="0" presId="urn:microsoft.com/office/officeart/2005/8/layout/hList1"/>
    <dgm:cxn modelId="{AACCF90E-98F5-453B-99B6-B46E01F1E237}" type="presParOf" srcId="{87BFC151-1A3F-41A4-8278-D9F91FCEAA86}" destId="{22102B3E-F190-4173-AE0D-7B49602210DD}" srcOrd="1" destOrd="0" presId="urn:microsoft.com/office/officeart/2005/8/layout/hList1"/>
    <dgm:cxn modelId="{8ABD005A-C7DC-46CA-8E38-55C03F64BAB3}" type="presParOf" srcId="{87BFC151-1A3F-41A4-8278-D9F91FCEAA86}" destId="{7E7E422A-5B17-402D-A065-B952286FB853}" srcOrd="2" destOrd="0" presId="urn:microsoft.com/office/officeart/2005/8/layout/hList1"/>
    <dgm:cxn modelId="{CEC830E6-3C67-41FC-96A2-D858D8E9EDEA}" type="presParOf" srcId="{7E7E422A-5B17-402D-A065-B952286FB853}" destId="{75004FDD-67DE-4812-B094-5C06B9FF4E16}" srcOrd="0" destOrd="0" presId="urn:microsoft.com/office/officeart/2005/8/layout/hList1"/>
    <dgm:cxn modelId="{599EF208-9D7F-4188-BC15-3154DCACEFEA}" type="presParOf" srcId="{7E7E422A-5B17-402D-A065-B952286FB853}" destId="{FB86ACDF-7BB9-46E1-9FDD-6D43B5AFDCEE}" srcOrd="1" destOrd="0" presId="urn:microsoft.com/office/officeart/2005/8/layout/hList1"/>
  </dgm:cxnLst>
  <dgm:bg/>
  <dgm:whole/>
  <dgm:extLst>
    <a:ext uri="http://schemas.microsoft.com/office/drawing/2008/diagram"/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FB9FE9-3F78-4F37-87D2-875482C80966}" type="doc">
      <dgm:prSet loTypeId="urn:microsoft.com/office/officeart/2005/8/layout/vList4" loCatId="list" qsTypeId="urn:microsoft.com/office/officeart/2005/8/quickstyle/simple1#7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FE1E2CE-7884-4AD5-B2A5-3B56BE82AC45}">
      <dgm:prSet phldrT="[Текст]"/>
      <dgm:spPr/>
      <dgm:t>
        <a:bodyPr/>
        <a:lstStyle/>
        <a:p>
          <a:pPr algn="ctr"/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Реєстрація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участі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ПЗНО-2015 не є автоматичною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реєстрацією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основне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тестування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!</a:t>
          </a:r>
          <a:endParaRPr lang="ru-RU" dirty="0"/>
        </a:p>
      </dgm:t>
    </dgm:pt>
    <dgm:pt modelId="{C17A2A06-9EAC-4609-AFD2-DBBCD838BD0E}" type="parTrans" cxnId="{16C697DD-1423-4518-A6E7-32BA78351066}">
      <dgm:prSet/>
      <dgm:spPr/>
      <dgm:t>
        <a:bodyPr/>
        <a:lstStyle/>
        <a:p>
          <a:pPr algn="ctr"/>
          <a:endParaRPr lang="ru-RU"/>
        </a:p>
      </dgm:t>
    </dgm:pt>
    <dgm:pt modelId="{1637EDFF-0AC0-4D7D-A72F-E8677F7DC9AD}" type="sibTrans" cxnId="{16C697DD-1423-4518-A6E7-32BA78351066}">
      <dgm:prSet/>
      <dgm:spPr/>
      <dgm:t>
        <a:bodyPr/>
        <a:lstStyle/>
        <a:p>
          <a:pPr algn="ctr"/>
          <a:endParaRPr lang="ru-RU"/>
        </a:p>
      </dgm:t>
    </dgm:pt>
    <dgm:pt modelId="{34E5D97C-43FF-4BB9-A1D2-6C00895C2170}">
      <dgm:prSet phldrT="[Текст]"/>
      <dgm:spPr/>
      <dgm:t>
        <a:bodyPr/>
        <a:lstStyle/>
        <a:p>
          <a:pPr algn="ctr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Пробне тестування є платним для учасників і неприбутковим  для організаторів та проводиться за кошти фізичних і юридичних осіб</a:t>
          </a:r>
          <a:endParaRPr lang="ru-RU" dirty="0"/>
        </a:p>
      </dgm:t>
    </dgm:pt>
    <dgm:pt modelId="{784DF122-5316-4AF3-AF8B-8D1E5D4BC62C}" type="parTrans" cxnId="{1299565A-210D-465B-9764-A7AAA6C10834}">
      <dgm:prSet/>
      <dgm:spPr/>
      <dgm:t>
        <a:bodyPr/>
        <a:lstStyle/>
        <a:p>
          <a:pPr algn="ctr"/>
          <a:endParaRPr lang="ru-RU"/>
        </a:p>
      </dgm:t>
    </dgm:pt>
    <dgm:pt modelId="{8C0443E7-27F4-40BA-B649-AC1CE4388F90}" type="sibTrans" cxnId="{1299565A-210D-465B-9764-A7AAA6C10834}">
      <dgm:prSet/>
      <dgm:spPr/>
      <dgm:t>
        <a:bodyPr/>
        <a:lstStyle/>
        <a:p>
          <a:pPr algn="ctr"/>
          <a:endParaRPr lang="ru-RU"/>
        </a:p>
      </dgm:t>
    </dgm:pt>
    <dgm:pt modelId="{F3BB2433-BC65-4FC6-957B-AA2D3C64ECE1}">
      <dgm:prSet phldrT="[Текст]"/>
      <dgm:spPr/>
      <dgm:t>
        <a:bodyPr/>
        <a:lstStyle/>
        <a:p>
          <a:pPr algn="ctr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 і у минулому  році, вартість одного пробного тестування складає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89 грн.</a:t>
          </a:r>
          <a:endParaRPr lang="ru-RU" dirty="0"/>
        </a:p>
      </dgm:t>
    </dgm:pt>
    <dgm:pt modelId="{07C84DEB-B35C-4039-B33D-117981D7A6E8}" type="parTrans" cxnId="{F66930E2-6C94-4763-A11C-2B9BE35EE7C7}">
      <dgm:prSet/>
      <dgm:spPr/>
      <dgm:t>
        <a:bodyPr/>
        <a:lstStyle/>
        <a:p>
          <a:pPr algn="ctr"/>
          <a:endParaRPr lang="ru-RU"/>
        </a:p>
      </dgm:t>
    </dgm:pt>
    <dgm:pt modelId="{19A5A12D-4D07-4C47-888C-0F98226EC9CD}" type="sibTrans" cxnId="{F66930E2-6C94-4763-A11C-2B9BE35EE7C7}">
      <dgm:prSet/>
      <dgm:spPr/>
      <dgm:t>
        <a:bodyPr/>
        <a:lstStyle/>
        <a:p>
          <a:pPr algn="ctr"/>
          <a:endParaRPr lang="ru-RU"/>
        </a:p>
      </dgm:t>
    </dgm:pt>
    <dgm:pt modelId="{40E8F6C9-FDDC-41A6-BE43-82B5A4FBFDC3}" type="pres">
      <dgm:prSet presAssocID="{C1FB9FE9-3F78-4F37-87D2-875482C8096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CA8252-6255-41B1-938A-3F4172C6D1E4}" type="pres">
      <dgm:prSet presAssocID="{4FE1E2CE-7884-4AD5-B2A5-3B56BE82AC45}" presName="comp" presStyleCnt="0"/>
      <dgm:spPr/>
    </dgm:pt>
    <dgm:pt modelId="{B9A06905-4A0B-4674-87DF-FDDD62FCC823}" type="pres">
      <dgm:prSet presAssocID="{4FE1E2CE-7884-4AD5-B2A5-3B56BE82AC45}" presName="box" presStyleLbl="node1" presStyleIdx="0" presStyleCnt="3" custLinFactNeighborX="-2751" custLinFactNeighborY="-73709"/>
      <dgm:spPr/>
      <dgm:t>
        <a:bodyPr/>
        <a:lstStyle/>
        <a:p>
          <a:endParaRPr lang="ru-RU"/>
        </a:p>
      </dgm:t>
    </dgm:pt>
    <dgm:pt modelId="{AE895E97-57D2-4059-B2D8-8361DF051331}" type="pres">
      <dgm:prSet presAssocID="{4FE1E2CE-7884-4AD5-B2A5-3B56BE82AC45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25AB76B-555F-44DC-983B-D669FE6078F1}" type="pres">
      <dgm:prSet presAssocID="{4FE1E2CE-7884-4AD5-B2A5-3B56BE82AC4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8AF79-88AB-49B1-A9DE-E5077942D265}" type="pres">
      <dgm:prSet presAssocID="{1637EDFF-0AC0-4D7D-A72F-E8677F7DC9AD}" presName="spacer" presStyleCnt="0"/>
      <dgm:spPr/>
    </dgm:pt>
    <dgm:pt modelId="{143B6652-E849-4E43-B658-B76FA855A5D2}" type="pres">
      <dgm:prSet presAssocID="{34E5D97C-43FF-4BB9-A1D2-6C00895C2170}" presName="comp" presStyleCnt="0"/>
      <dgm:spPr/>
    </dgm:pt>
    <dgm:pt modelId="{FC13299B-8BFD-478D-A53D-690D0696C21B}" type="pres">
      <dgm:prSet presAssocID="{34E5D97C-43FF-4BB9-A1D2-6C00895C2170}" presName="box" presStyleLbl="node1" presStyleIdx="1" presStyleCnt="3"/>
      <dgm:spPr/>
      <dgm:t>
        <a:bodyPr/>
        <a:lstStyle/>
        <a:p>
          <a:endParaRPr lang="ru-RU"/>
        </a:p>
      </dgm:t>
    </dgm:pt>
    <dgm:pt modelId="{9BB594C2-2E0E-4CDB-86CD-C2F912226998}" type="pres">
      <dgm:prSet presAssocID="{34E5D97C-43FF-4BB9-A1D2-6C00895C2170}" presName="img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02CC874-B560-48CA-B916-666004ADDC8A}" type="pres">
      <dgm:prSet presAssocID="{34E5D97C-43FF-4BB9-A1D2-6C00895C217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09D59-C335-43CC-8F93-488EDE392DC4}" type="pres">
      <dgm:prSet presAssocID="{8C0443E7-27F4-40BA-B649-AC1CE4388F90}" presName="spacer" presStyleCnt="0"/>
      <dgm:spPr/>
    </dgm:pt>
    <dgm:pt modelId="{6DD34903-5A42-46E6-B9B3-6CDF6BEB69A4}" type="pres">
      <dgm:prSet presAssocID="{F3BB2433-BC65-4FC6-957B-AA2D3C64ECE1}" presName="comp" presStyleCnt="0"/>
      <dgm:spPr/>
    </dgm:pt>
    <dgm:pt modelId="{494A4CEF-864F-4813-B3CC-6BDA1F709A9B}" type="pres">
      <dgm:prSet presAssocID="{F3BB2433-BC65-4FC6-957B-AA2D3C64ECE1}" presName="box" presStyleLbl="node1" presStyleIdx="2" presStyleCnt="3"/>
      <dgm:spPr/>
      <dgm:t>
        <a:bodyPr/>
        <a:lstStyle/>
        <a:p>
          <a:endParaRPr lang="ru-RU"/>
        </a:p>
      </dgm:t>
    </dgm:pt>
    <dgm:pt modelId="{D06D481B-A038-4D2B-9B87-82B919B6FB08}" type="pres">
      <dgm:prSet presAssocID="{F3BB2433-BC65-4FC6-957B-AA2D3C64ECE1}" presName="img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BE3063-6D4D-4B02-9D9B-EA05DD0F5EFE}" type="pres">
      <dgm:prSet presAssocID="{F3BB2433-BC65-4FC6-957B-AA2D3C64ECE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6B51B7-5B63-4B55-B68D-72F59ED63256}" type="presOf" srcId="{4FE1E2CE-7884-4AD5-B2A5-3B56BE82AC45}" destId="{B9A06905-4A0B-4674-87DF-FDDD62FCC823}" srcOrd="0" destOrd="0" presId="urn:microsoft.com/office/officeart/2005/8/layout/vList4"/>
    <dgm:cxn modelId="{CF199F3B-7A6D-4F8F-B606-E1F6A7F153F2}" type="presOf" srcId="{C1FB9FE9-3F78-4F37-87D2-875482C80966}" destId="{40E8F6C9-FDDC-41A6-BE43-82B5A4FBFDC3}" srcOrd="0" destOrd="0" presId="urn:microsoft.com/office/officeart/2005/8/layout/vList4"/>
    <dgm:cxn modelId="{1299565A-210D-465B-9764-A7AAA6C10834}" srcId="{C1FB9FE9-3F78-4F37-87D2-875482C80966}" destId="{34E5D97C-43FF-4BB9-A1D2-6C00895C2170}" srcOrd="1" destOrd="0" parTransId="{784DF122-5316-4AF3-AF8B-8D1E5D4BC62C}" sibTransId="{8C0443E7-27F4-40BA-B649-AC1CE4388F90}"/>
    <dgm:cxn modelId="{C46E2509-1020-4FBE-B5EA-C7505E494E64}" type="presOf" srcId="{34E5D97C-43FF-4BB9-A1D2-6C00895C2170}" destId="{FC13299B-8BFD-478D-A53D-690D0696C21B}" srcOrd="0" destOrd="0" presId="urn:microsoft.com/office/officeart/2005/8/layout/vList4"/>
    <dgm:cxn modelId="{14A01D80-9109-43CE-BBE3-88A8AD76CA67}" type="presOf" srcId="{4FE1E2CE-7884-4AD5-B2A5-3B56BE82AC45}" destId="{325AB76B-555F-44DC-983B-D669FE6078F1}" srcOrd="1" destOrd="0" presId="urn:microsoft.com/office/officeart/2005/8/layout/vList4"/>
    <dgm:cxn modelId="{4C3E4C30-92E2-4B17-B924-0D69A4D784B5}" type="presOf" srcId="{F3BB2433-BC65-4FC6-957B-AA2D3C64ECE1}" destId="{11BE3063-6D4D-4B02-9D9B-EA05DD0F5EFE}" srcOrd="1" destOrd="0" presId="urn:microsoft.com/office/officeart/2005/8/layout/vList4"/>
    <dgm:cxn modelId="{4DF8FC79-564C-4B60-ADDA-8393E929C49B}" type="presOf" srcId="{34E5D97C-43FF-4BB9-A1D2-6C00895C2170}" destId="{602CC874-B560-48CA-B916-666004ADDC8A}" srcOrd="1" destOrd="0" presId="urn:microsoft.com/office/officeart/2005/8/layout/vList4"/>
    <dgm:cxn modelId="{16C697DD-1423-4518-A6E7-32BA78351066}" srcId="{C1FB9FE9-3F78-4F37-87D2-875482C80966}" destId="{4FE1E2CE-7884-4AD5-B2A5-3B56BE82AC45}" srcOrd="0" destOrd="0" parTransId="{C17A2A06-9EAC-4609-AFD2-DBBCD838BD0E}" sibTransId="{1637EDFF-0AC0-4D7D-A72F-E8677F7DC9AD}"/>
    <dgm:cxn modelId="{8B6308B2-0475-48BA-BA30-4240F77087CE}" type="presOf" srcId="{F3BB2433-BC65-4FC6-957B-AA2D3C64ECE1}" destId="{494A4CEF-864F-4813-B3CC-6BDA1F709A9B}" srcOrd="0" destOrd="0" presId="urn:microsoft.com/office/officeart/2005/8/layout/vList4"/>
    <dgm:cxn modelId="{F66930E2-6C94-4763-A11C-2B9BE35EE7C7}" srcId="{C1FB9FE9-3F78-4F37-87D2-875482C80966}" destId="{F3BB2433-BC65-4FC6-957B-AA2D3C64ECE1}" srcOrd="2" destOrd="0" parTransId="{07C84DEB-B35C-4039-B33D-117981D7A6E8}" sibTransId="{19A5A12D-4D07-4C47-888C-0F98226EC9CD}"/>
    <dgm:cxn modelId="{FF196398-19C7-405D-BF43-7DFB99FE72F5}" type="presParOf" srcId="{40E8F6C9-FDDC-41A6-BE43-82B5A4FBFDC3}" destId="{7ACA8252-6255-41B1-938A-3F4172C6D1E4}" srcOrd="0" destOrd="0" presId="urn:microsoft.com/office/officeart/2005/8/layout/vList4"/>
    <dgm:cxn modelId="{9EECD380-DF13-491C-9B57-177B1CC1F91B}" type="presParOf" srcId="{7ACA8252-6255-41B1-938A-3F4172C6D1E4}" destId="{B9A06905-4A0B-4674-87DF-FDDD62FCC823}" srcOrd="0" destOrd="0" presId="urn:microsoft.com/office/officeart/2005/8/layout/vList4"/>
    <dgm:cxn modelId="{72B7FDE7-2AC5-467F-A6DF-BCFACC52BB92}" type="presParOf" srcId="{7ACA8252-6255-41B1-938A-3F4172C6D1E4}" destId="{AE895E97-57D2-4059-B2D8-8361DF051331}" srcOrd="1" destOrd="0" presId="urn:microsoft.com/office/officeart/2005/8/layout/vList4"/>
    <dgm:cxn modelId="{DF1B0AC9-9DFF-45B1-A1BE-4C14B0BE7F56}" type="presParOf" srcId="{7ACA8252-6255-41B1-938A-3F4172C6D1E4}" destId="{325AB76B-555F-44DC-983B-D669FE6078F1}" srcOrd="2" destOrd="0" presId="urn:microsoft.com/office/officeart/2005/8/layout/vList4"/>
    <dgm:cxn modelId="{350FF223-8D5B-415C-B4C5-F191E24D29FA}" type="presParOf" srcId="{40E8F6C9-FDDC-41A6-BE43-82B5A4FBFDC3}" destId="{62B8AF79-88AB-49B1-A9DE-E5077942D265}" srcOrd="1" destOrd="0" presId="urn:microsoft.com/office/officeart/2005/8/layout/vList4"/>
    <dgm:cxn modelId="{D4F0CC8E-4A2B-4B91-A90F-F4549D91A197}" type="presParOf" srcId="{40E8F6C9-FDDC-41A6-BE43-82B5A4FBFDC3}" destId="{143B6652-E849-4E43-B658-B76FA855A5D2}" srcOrd="2" destOrd="0" presId="urn:microsoft.com/office/officeart/2005/8/layout/vList4"/>
    <dgm:cxn modelId="{7FDCE859-8920-4863-B60D-845597B91F8B}" type="presParOf" srcId="{143B6652-E849-4E43-B658-B76FA855A5D2}" destId="{FC13299B-8BFD-478D-A53D-690D0696C21B}" srcOrd="0" destOrd="0" presId="urn:microsoft.com/office/officeart/2005/8/layout/vList4"/>
    <dgm:cxn modelId="{DE76BD65-6BDA-4B09-8182-C9772484C221}" type="presParOf" srcId="{143B6652-E849-4E43-B658-B76FA855A5D2}" destId="{9BB594C2-2E0E-4CDB-86CD-C2F912226998}" srcOrd="1" destOrd="0" presId="urn:microsoft.com/office/officeart/2005/8/layout/vList4"/>
    <dgm:cxn modelId="{59473465-A3E8-4C67-8300-739019C8C95F}" type="presParOf" srcId="{143B6652-E849-4E43-B658-B76FA855A5D2}" destId="{602CC874-B560-48CA-B916-666004ADDC8A}" srcOrd="2" destOrd="0" presId="urn:microsoft.com/office/officeart/2005/8/layout/vList4"/>
    <dgm:cxn modelId="{E404F075-E59B-4378-BDB6-070FAC18E0E1}" type="presParOf" srcId="{40E8F6C9-FDDC-41A6-BE43-82B5A4FBFDC3}" destId="{1EC09D59-C335-43CC-8F93-488EDE392DC4}" srcOrd="3" destOrd="0" presId="urn:microsoft.com/office/officeart/2005/8/layout/vList4"/>
    <dgm:cxn modelId="{E545E47C-00E2-475E-931D-E64B48BE54D1}" type="presParOf" srcId="{40E8F6C9-FDDC-41A6-BE43-82B5A4FBFDC3}" destId="{6DD34903-5A42-46E6-B9B3-6CDF6BEB69A4}" srcOrd="4" destOrd="0" presId="urn:microsoft.com/office/officeart/2005/8/layout/vList4"/>
    <dgm:cxn modelId="{E0DED68E-F63A-423F-9CA6-0AABE2198ADC}" type="presParOf" srcId="{6DD34903-5A42-46E6-B9B3-6CDF6BEB69A4}" destId="{494A4CEF-864F-4813-B3CC-6BDA1F709A9B}" srcOrd="0" destOrd="0" presId="urn:microsoft.com/office/officeart/2005/8/layout/vList4"/>
    <dgm:cxn modelId="{B58C68B4-0F20-4407-A892-538CFA00E401}" type="presParOf" srcId="{6DD34903-5A42-46E6-B9B3-6CDF6BEB69A4}" destId="{D06D481B-A038-4D2B-9B87-82B919B6FB08}" srcOrd="1" destOrd="0" presId="urn:microsoft.com/office/officeart/2005/8/layout/vList4"/>
    <dgm:cxn modelId="{3CB4C7C6-A46F-4396-A341-BFF905E4B103}" type="presParOf" srcId="{6DD34903-5A42-46E6-B9B3-6CDF6BEB69A4}" destId="{11BE3063-6D4D-4B02-9D9B-EA05DD0F5EFE}" srcOrd="2" destOrd="0" presId="urn:microsoft.com/office/officeart/2005/8/layout/vList4"/>
  </dgm:cxnLst>
  <dgm:bg/>
  <dgm:whole/>
  <dgm:extLst>
    <a:ext uri="http://schemas.microsoft.com/office/drawing/2008/diagram"/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2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8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0" indent="0"/>
          <a:r>
            <a:rPr lang="uk-UA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Підготуйте паспорт (або свідоцтво про народження)</a:t>
          </a:r>
          <a:endParaRPr lang="en-US" sz="24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2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8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uk-UA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Уточніть Ваш поштовий індекс та адресу </a:t>
          </a:r>
          <a:r>
            <a:rPr lang="ru-RU" sz="2400" b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проживання</a:t>
          </a:r>
          <a:endParaRPr lang="en-US" sz="24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2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8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4E373-0656-4EDC-821E-BE09C952B1F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zh-CN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Якщо Ви навчаєтеся, уточніть назву свого навчального закладу</a:t>
          </a:r>
          <a:endParaRPr lang="en-US" sz="24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B923FF-7348-4EFC-8BBF-53EE89044541}">
      <dgm:prSet custT="1"/>
      <dgm:spPr/>
      <dgm:t>
        <a:bodyPr/>
        <a:lstStyle/>
        <a:p>
          <a:r>
            <a:rPr lang="uk-UA" sz="2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uk-UA" sz="28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4FE36-1FD7-4A5C-AFF1-AC79980E2EE6}" type="parTrans" cxnId="{085B0E4F-A36B-4783-B9E6-121CD31E40EC}">
      <dgm:prSet/>
      <dgm:spPr/>
      <dgm:t>
        <a:bodyPr/>
        <a:lstStyle/>
        <a:p>
          <a:endParaRPr lang="uk-UA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1A5802-1D47-496E-8577-17072D1D1048}" type="sibTrans" cxnId="{085B0E4F-A36B-4783-B9E6-121CD31E40EC}">
      <dgm:prSet/>
      <dgm:spPr/>
      <dgm:t>
        <a:bodyPr/>
        <a:lstStyle/>
        <a:p>
          <a:endParaRPr lang="uk-UA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2A9E1F-A673-4D0C-A384-2A88D1E61D6E}">
      <dgm:prSet custT="1"/>
      <dgm:spPr/>
      <dgm:t>
        <a:bodyPr/>
        <a:lstStyle/>
        <a:p>
          <a:r>
            <a:rPr lang="uk-UA" altLang="zh-CN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Оберіть мову складання ПЗНО </a:t>
          </a:r>
          <a:endParaRPr lang="uk-UA" sz="24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2BE7C-C53B-4DDF-88D1-23002CB447EC}" type="parTrans" cxnId="{4BA2014D-F6CB-42BF-8833-84D601304DED}">
      <dgm:prSet/>
      <dgm:spPr/>
      <dgm:t>
        <a:bodyPr/>
        <a:lstStyle/>
        <a:p>
          <a:endParaRPr lang="uk-UA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E4A87-7FC4-41C3-A9CD-37B6782249CC}" type="sibTrans" cxnId="{4BA2014D-F6CB-42BF-8833-84D601304DED}">
      <dgm:prSet/>
      <dgm:spPr/>
      <dgm:t>
        <a:bodyPr/>
        <a:lstStyle/>
        <a:p>
          <a:endParaRPr lang="uk-UA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uk-UA"/>
        </a:p>
      </dgm:t>
    </dgm:pt>
    <dgm:pt modelId="{7E429971-BC57-430F-BB25-C0574E5E39E3}" type="pres">
      <dgm:prSet presAssocID="{74EE5CD8-078F-4590-BF9C-A341A294A016}" presName="parentText" presStyleLbl="node1" presStyleIdx="0" presStyleCnt="4" custScaleX="44825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uk-UA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uk-UA"/>
        </a:p>
      </dgm:t>
    </dgm:pt>
    <dgm:pt modelId="{C04276DC-EE64-470A-B8BC-09067B8045FA}" type="pres">
      <dgm:prSet presAssocID="{AA046201-5C4D-445E-BF0B-5C6D2B0A1945}" presName="parentText" presStyleLbl="node1" presStyleIdx="1" presStyleCnt="4" custScaleX="10325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4" custScaleX="59679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uk-UA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uk-UA"/>
        </a:p>
      </dgm:t>
    </dgm:pt>
    <dgm:pt modelId="{F5034101-5B7D-4FE7-B47A-5A48CF39606B}" type="pres">
      <dgm:prSet presAssocID="{D1776C8F-2B10-4075-8DF7-7F65AB725ED5}" presName="parentText" presStyleLbl="node1" presStyleIdx="2" presStyleCnt="4" custScaleX="4508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74ACAA0-3732-4E7A-AEE7-27BE05A81026}" type="pres">
      <dgm:prSet presAssocID="{88B75C29-8054-417D-BCE3-878A55118F6D}" presName="sp" presStyleCnt="0"/>
      <dgm:spPr/>
      <dgm:t>
        <a:bodyPr/>
        <a:lstStyle/>
        <a:p>
          <a:endParaRPr lang="uk-UA"/>
        </a:p>
      </dgm:t>
    </dgm:pt>
    <dgm:pt modelId="{5AB130AC-C774-422C-808D-DB33A3E5CE3E}" type="pres">
      <dgm:prSet presAssocID="{0EB923FF-7348-4EFC-8BBF-53EE89044541}" presName="linNode" presStyleCnt="0"/>
      <dgm:spPr/>
      <dgm:t>
        <a:bodyPr/>
        <a:lstStyle/>
        <a:p>
          <a:endParaRPr lang="uk-UA"/>
        </a:p>
      </dgm:t>
    </dgm:pt>
    <dgm:pt modelId="{7FD4959A-4B19-453B-B663-A847F195CC6C}" type="pres">
      <dgm:prSet presAssocID="{0EB923FF-7348-4EFC-8BBF-53EE89044541}" presName="parentText" presStyleLbl="node1" presStyleIdx="3" presStyleCnt="4" custScaleX="4757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CDAC6B-608B-4DED-AA78-65FC0D014306}" type="pres">
      <dgm:prSet presAssocID="{0EB923FF-7348-4EFC-8BBF-53EE89044541}" presName="descendantText" presStyleLbl="alignAccFollowNode1" presStyleIdx="3" presStyleCnt="4" custScaleX="276797" custScaleY="1056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ED466469-0387-4FAD-9EF7-3E99967F2E3C}" type="presOf" srcId="{6BE4E373-0656-4EDC-821E-BE09C952B1F6}" destId="{C7C3E6FD-D83F-4BDA-907E-B5EE041DA931}" srcOrd="0" destOrd="0" presId="urn:microsoft.com/office/officeart/2005/8/layout/vList5"/>
    <dgm:cxn modelId="{5161023E-890A-4C4B-B04E-20BB6E30BC0B}" type="presOf" srcId="{C59269D0-92A5-481C-BA64-727AFB0DD545}" destId="{B37A5355-225B-4C6F-AED7-6C620F99EECC}" srcOrd="0" destOrd="0" presId="urn:microsoft.com/office/officeart/2005/8/layout/vList5"/>
    <dgm:cxn modelId="{043F7498-90FB-4959-A70A-347E18E56FDE}" type="presOf" srcId="{1E4D3931-0DBD-4211-A24A-6AF364284B1E}" destId="{D54B1729-BC98-42C1-9C6C-D65DCBA4358F}" srcOrd="0" destOrd="0" presId="urn:microsoft.com/office/officeart/2005/8/layout/vList5"/>
    <dgm:cxn modelId="{F01269F8-5179-4EBA-A82F-263DE3406636}" type="presOf" srcId="{0EB923FF-7348-4EFC-8BBF-53EE89044541}" destId="{7FD4959A-4B19-453B-B663-A847F195CC6C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085B0E4F-A36B-4783-B9E6-121CD31E40EC}" srcId="{F6FEADD9-F67D-41F5-BA4C-3C84956E7F46}" destId="{0EB923FF-7348-4EFC-8BBF-53EE89044541}" srcOrd="3" destOrd="0" parTransId="{0534FE36-1FD7-4A5C-AFF1-AC79980E2EE6}" sibTransId="{A11A5802-1D47-496E-8577-17072D1D1048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4BA2014D-F6CB-42BF-8833-84D601304DED}" srcId="{0EB923FF-7348-4EFC-8BBF-53EE89044541}" destId="{3F2A9E1F-A673-4D0C-A384-2A88D1E61D6E}" srcOrd="0" destOrd="0" parTransId="{C0E2BE7C-C53B-4DDF-88D1-23002CB447EC}" sibTransId="{428E4A87-7FC4-41C3-A9CD-37B6782249CC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875B6B75-1A59-424D-8BD0-9931DBB272BC}" type="presOf" srcId="{F6FEADD9-F67D-41F5-BA4C-3C84956E7F46}" destId="{AAE7A1E6-6847-453D-B55B-8A82BF138C1D}" srcOrd="0" destOrd="0" presId="urn:microsoft.com/office/officeart/2005/8/layout/vList5"/>
    <dgm:cxn modelId="{32BFA484-FDBB-4087-9DB3-2A3A003B907F}" type="presOf" srcId="{74EE5CD8-078F-4590-BF9C-A341A294A016}" destId="{7E429971-BC57-430F-BB25-C0574E5E39E3}" srcOrd="0" destOrd="0" presId="urn:microsoft.com/office/officeart/2005/8/layout/vList5"/>
    <dgm:cxn modelId="{DFE387A5-C31B-4BC8-8C6E-769690961708}" type="presOf" srcId="{AA046201-5C4D-445E-BF0B-5C6D2B0A1945}" destId="{C04276DC-EE64-470A-B8BC-09067B8045FA}" srcOrd="0" destOrd="0" presId="urn:microsoft.com/office/officeart/2005/8/layout/vList5"/>
    <dgm:cxn modelId="{26E010BE-27BD-41C1-9E7E-B872992421B9}" type="presOf" srcId="{3F2A9E1F-A673-4D0C-A384-2A88D1E61D6E}" destId="{4FCDAC6B-608B-4DED-AA78-65FC0D014306}" srcOrd="0" destOrd="0" presId="urn:microsoft.com/office/officeart/2005/8/layout/vList5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867366DA-BF72-472E-ADD8-C053AB614DC4}" type="presOf" srcId="{D1776C8F-2B10-4075-8DF7-7F65AB725ED5}" destId="{F5034101-5B7D-4FE7-B47A-5A48CF39606B}" srcOrd="0" destOrd="0" presId="urn:microsoft.com/office/officeart/2005/8/layout/vList5"/>
    <dgm:cxn modelId="{B651FBCA-1E3A-4BB8-96D1-F19B58B45BFB}" type="presParOf" srcId="{AAE7A1E6-6847-453D-B55B-8A82BF138C1D}" destId="{C4407577-18A2-46E0-8805-2838042EB67A}" srcOrd="0" destOrd="0" presId="urn:microsoft.com/office/officeart/2005/8/layout/vList5"/>
    <dgm:cxn modelId="{C46EB40D-7326-4D0F-843C-F911324A0D27}" type="presParOf" srcId="{C4407577-18A2-46E0-8805-2838042EB67A}" destId="{7E429971-BC57-430F-BB25-C0574E5E39E3}" srcOrd="0" destOrd="0" presId="urn:microsoft.com/office/officeart/2005/8/layout/vList5"/>
    <dgm:cxn modelId="{CBC24EAD-06F8-4DCE-8B05-51558886A114}" type="presParOf" srcId="{C4407577-18A2-46E0-8805-2838042EB67A}" destId="{D54B1729-BC98-42C1-9C6C-D65DCBA4358F}" srcOrd="1" destOrd="0" presId="urn:microsoft.com/office/officeart/2005/8/layout/vList5"/>
    <dgm:cxn modelId="{0B3D3BD8-A9E3-4744-8A84-881C51C5A7E0}" type="presParOf" srcId="{AAE7A1E6-6847-453D-B55B-8A82BF138C1D}" destId="{AB8574CC-D4F2-4555-AEE3-F4EE58B11D03}" srcOrd="1" destOrd="0" presId="urn:microsoft.com/office/officeart/2005/8/layout/vList5"/>
    <dgm:cxn modelId="{58DA703B-7367-478D-BE7A-94D8B2EA423C}" type="presParOf" srcId="{AAE7A1E6-6847-453D-B55B-8A82BF138C1D}" destId="{85B8F607-FDD8-476A-ADBE-E1250824F294}" srcOrd="2" destOrd="0" presId="urn:microsoft.com/office/officeart/2005/8/layout/vList5"/>
    <dgm:cxn modelId="{10F8A3CA-313D-4327-AA44-CB7ED69D557C}" type="presParOf" srcId="{85B8F607-FDD8-476A-ADBE-E1250824F294}" destId="{C04276DC-EE64-470A-B8BC-09067B8045FA}" srcOrd="0" destOrd="0" presId="urn:microsoft.com/office/officeart/2005/8/layout/vList5"/>
    <dgm:cxn modelId="{4CB3EA2C-E999-4712-B621-0F369B649DC6}" type="presParOf" srcId="{85B8F607-FDD8-476A-ADBE-E1250824F294}" destId="{B37A5355-225B-4C6F-AED7-6C620F99EECC}" srcOrd="1" destOrd="0" presId="urn:microsoft.com/office/officeart/2005/8/layout/vList5"/>
    <dgm:cxn modelId="{BC8E8CD8-2C89-46C1-AB1C-401F8DCA1FFF}" type="presParOf" srcId="{AAE7A1E6-6847-453D-B55B-8A82BF138C1D}" destId="{5ACAA866-A8A8-4183-97B5-CEEAB1525C60}" srcOrd="3" destOrd="0" presId="urn:microsoft.com/office/officeart/2005/8/layout/vList5"/>
    <dgm:cxn modelId="{7C57A58E-CDE2-4301-9F60-C4945F6AA775}" type="presParOf" srcId="{AAE7A1E6-6847-453D-B55B-8A82BF138C1D}" destId="{477213BE-9E91-4950-8451-7F60796F47F4}" srcOrd="4" destOrd="0" presId="urn:microsoft.com/office/officeart/2005/8/layout/vList5"/>
    <dgm:cxn modelId="{6A69486C-A151-4742-8DEF-B7731FB741C4}" type="presParOf" srcId="{477213BE-9E91-4950-8451-7F60796F47F4}" destId="{F5034101-5B7D-4FE7-B47A-5A48CF39606B}" srcOrd="0" destOrd="0" presId="urn:microsoft.com/office/officeart/2005/8/layout/vList5"/>
    <dgm:cxn modelId="{22F5B68D-5310-4C9F-8F3A-ECD9D086F2C5}" type="presParOf" srcId="{477213BE-9E91-4950-8451-7F60796F47F4}" destId="{C7C3E6FD-D83F-4BDA-907E-B5EE041DA931}" srcOrd="1" destOrd="0" presId="urn:microsoft.com/office/officeart/2005/8/layout/vList5"/>
    <dgm:cxn modelId="{E78F8B42-EB7D-4F92-AFAA-862DB2B1B70D}" type="presParOf" srcId="{AAE7A1E6-6847-453D-B55B-8A82BF138C1D}" destId="{174ACAA0-3732-4E7A-AEE7-27BE05A81026}" srcOrd="5" destOrd="0" presId="urn:microsoft.com/office/officeart/2005/8/layout/vList5"/>
    <dgm:cxn modelId="{E1AD70AB-D8F2-44DC-8BC3-89FED903B230}" type="presParOf" srcId="{AAE7A1E6-6847-453D-B55B-8A82BF138C1D}" destId="{5AB130AC-C774-422C-808D-DB33A3E5CE3E}" srcOrd="6" destOrd="0" presId="urn:microsoft.com/office/officeart/2005/8/layout/vList5"/>
    <dgm:cxn modelId="{CC3548BB-3D24-4EE2-9767-73DED34ED38F}" type="presParOf" srcId="{5AB130AC-C774-422C-808D-DB33A3E5CE3E}" destId="{7FD4959A-4B19-453B-B663-A847F195CC6C}" srcOrd="0" destOrd="0" presId="urn:microsoft.com/office/officeart/2005/8/layout/vList5"/>
    <dgm:cxn modelId="{1606B951-731C-4A53-96BF-7BDB0DDE247C}" type="presParOf" srcId="{5AB130AC-C774-422C-808D-DB33A3E5CE3E}" destId="{4FCDAC6B-608B-4DED-AA78-65FC0D014306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392CA2D-9C23-4AA5-9BA6-EF7AE93CA977}" type="doc">
      <dgm:prSet loTypeId="urn:microsoft.com/office/officeart/2005/8/layout/radial2" loCatId="relationship" qsTypeId="urn:microsoft.com/office/officeart/2005/8/quickstyle/simple1#1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7743AA-9B62-48AA-B624-A467F69AE74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Сайт Одеського регіонального центру оцінювання якості освіти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test-center.od.ua</a:t>
          </a:r>
          <a:endParaRPr lang="en-US" sz="2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CCFB37-C8DB-4798-8CF9-2D5CC5844011}" type="parTrans" cxnId="{98D4FC5D-09CA-42DC-A85D-05647FC15CDA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529411-5CC0-4B41-90E1-68139E60E840}" type="sibTrans" cxnId="{98D4FC5D-09CA-42DC-A85D-05647FC15CDA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CCEAD9-88FE-4F17-80DE-AD58AA13FB48}" type="pres">
      <dgm:prSet presAssocID="{3392CA2D-9C23-4AA5-9BA6-EF7AE93CA97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1BD101-E0B5-476C-A360-32AA4964D2BC}" type="pres">
      <dgm:prSet presAssocID="{3392CA2D-9C23-4AA5-9BA6-EF7AE93CA977}" presName="cycle" presStyleCnt="0"/>
      <dgm:spPr/>
      <dgm:t>
        <a:bodyPr/>
        <a:lstStyle/>
        <a:p>
          <a:endParaRPr lang="ru-RU"/>
        </a:p>
      </dgm:t>
    </dgm:pt>
    <dgm:pt modelId="{2B1FA9FB-9D14-4E28-992F-96270AD0CB74}" type="pres">
      <dgm:prSet presAssocID="{3392CA2D-9C23-4AA5-9BA6-EF7AE93CA977}" presName="centerShape" presStyleCnt="0"/>
      <dgm:spPr/>
      <dgm:t>
        <a:bodyPr/>
        <a:lstStyle/>
        <a:p>
          <a:endParaRPr lang="ru-RU"/>
        </a:p>
      </dgm:t>
    </dgm:pt>
    <dgm:pt modelId="{40644952-A28B-4746-A9A8-0D9E5C429189}" type="pres">
      <dgm:prSet presAssocID="{3392CA2D-9C23-4AA5-9BA6-EF7AE93CA977}" presName="connSite" presStyleLbl="node1" presStyleIdx="0" presStyleCnt="2"/>
      <dgm:spPr/>
      <dgm:t>
        <a:bodyPr/>
        <a:lstStyle/>
        <a:p>
          <a:endParaRPr lang="ru-RU"/>
        </a:p>
      </dgm:t>
    </dgm:pt>
    <dgm:pt modelId="{51F4EAD3-1682-4678-A02B-7707F22B1C85}" type="pres">
      <dgm:prSet presAssocID="{3392CA2D-9C23-4AA5-9BA6-EF7AE93CA977}" presName="visible" presStyleLbl="node1" presStyleIdx="0" presStyleCnt="2" custScaleY="63912" custLinFactNeighborX="39554" custLinFactNeighborY="470"/>
      <dgm:spPr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uk-UA"/>
        </a:p>
      </dgm:t>
    </dgm:pt>
    <dgm:pt modelId="{63E94016-D3A5-4FCE-8301-70944FF87E8F}" type="pres">
      <dgm:prSet presAssocID="{84CCFB37-C8DB-4798-8CF9-2D5CC5844011}" presName="Name25" presStyleLbl="parChTrans1D1" presStyleIdx="0" presStyleCnt="1"/>
      <dgm:spPr/>
      <dgm:t>
        <a:bodyPr/>
        <a:lstStyle/>
        <a:p>
          <a:endParaRPr lang="en-US"/>
        </a:p>
      </dgm:t>
    </dgm:pt>
    <dgm:pt modelId="{C8452CED-EBC5-4585-8101-7D13C68CE06D}" type="pres">
      <dgm:prSet presAssocID="{F87743AA-9B62-48AA-B624-A467F69AE744}" presName="node" presStyleCnt="0"/>
      <dgm:spPr/>
      <dgm:t>
        <a:bodyPr/>
        <a:lstStyle/>
        <a:p>
          <a:endParaRPr lang="ru-RU"/>
        </a:p>
      </dgm:t>
    </dgm:pt>
    <dgm:pt modelId="{2351FE39-4179-4DB3-94A8-84EFD1524303}" type="pres">
      <dgm:prSet presAssocID="{F87743AA-9B62-48AA-B624-A467F69AE744}" presName="parentNode" presStyleLbl="node1" presStyleIdx="1" presStyleCnt="2" custScaleX="338891" custScaleY="100401" custLinFactX="61118" custLinFactNeighborX="100000" custLinFactNeighborY="-421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2FF25-E3C6-4F63-A072-FBDC9C3F6BED}" type="pres">
      <dgm:prSet presAssocID="{F87743AA-9B62-48AA-B624-A467F69AE74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0E01DB-C0FD-4ACB-9478-BDF25D074C56}" type="presOf" srcId="{84CCFB37-C8DB-4798-8CF9-2D5CC5844011}" destId="{63E94016-D3A5-4FCE-8301-70944FF87E8F}" srcOrd="0" destOrd="0" presId="urn:microsoft.com/office/officeart/2005/8/layout/radial2"/>
    <dgm:cxn modelId="{98D4FC5D-09CA-42DC-A85D-05647FC15CDA}" srcId="{3392CA2D-9C23-4AA5-9BA6-EF7AE93CA977}" destId="{F87743AA-9B62-48AA-B624-A467F69AE744}" srcOrd="0" destOrd="0" parTransId="{84CCFB37-C8DB-4798-8CF9-2D5CC5844011}" sibTransId="{CB529411-5CC0-4B41-90E1-68139E60E840}"/>
    <dgm:cxn modelId="{9362A30D-4DE9-4E00-8A14-EF3E9B199B6E}" type="presOf" srcId="{F87743AA-9B62-48AA-B624-A467F69AE744}" destId="{2351FE39-4179-4DB3-94A8-84EFD1524303}" srcOrd="0" destOrd="0" presId="urn:microsoft.com/office/officeart/2005/8/layout/radial2"/>
    <dgm:cxn modelId="{4FA65E13-A292-47CF-AFDD-F509647144A6}" type="presOf" srcId="{3392CA2D-9C23-4AA5-9BA6-EF7AE93CA977}" destId="{FACCEAD9-88FE-4F17-80DE-AD58AA13FB48}" srcOrd="0" destOrd="0" presId="urn:microsoft.com/office/officeart/2005/8/layout/radial2"/>
    <dgm:cxn modelId="{B7C855CB-B53C-434E-88E8-DCA91EA7C738}" type="presParOf" srcId="{FACCEAD9-88FE-4F17-80DE-AD58AA13FB48}" destId="{E11BD101-E0B5-476C-A360-32AA4964D2BC}" srcOrd="0" destOrd="0" presId="urn:microsoft.com/office/officeart/2005/8/layout/radial2"/>
    <dgm:cxn modelId="{14EC44E4-FDF7-4AAB-B3C8-CDF42728DA41}" type="presParOf" srcId="{E11BD101-E0B5-476C-A360-32AA4964D2BC}" destId="{2B1FA9FB-9D14-4E28-992F-96270AD0CB74}" srcOrd="0" destOrd="0" presId="urn:microsoft.com/office/officeart/2005/8/layout/radial2"/>
    <dgm:cxn modelId="{A5E4380C-1688-4C56-99D2-71B9BD205F4B}" type="presParOf" srcId="{2B1FA9FB-9D14-4E28-992F-96270AD0CB74}" destId="{40644952-A28B-4746-A9A8-0D9E5C429189}" srcOrd="0" destOrd="0" presId="urn:microsoft.com/office/officeart/2005/8/layout/radial2"/>
    <dgm:cxn modelId="{6E7161B5-564E-4AA0-BD62-F8240A31C110}" type="presParOf" srcId="{2B1FA9FB-9D14-4E28-992F-96270AD0CB74}" destId="{51F4EAD3-1682-4678-A02B-7707F22B1C85}" srcOrd="1" destOrd="0" presId="urn:microsoft.com/office/officeart/2005/8/layout/radial2"/>
    <dgm:cxn modelId="{21B60E44-BCCD-43A1-83F0-7B2331D0A91B}" type="presParOf" srcId="{E11BD101-E0B5-476C-A360-32AA4964D2BC}" destId="{63E94016-D3A5-4FCE-8301-70944FF87E8F}" srcOrd="1" destOrd="0" presId="urn:microsoft.com/office/officeart/2005/8/layout/radial2"/>
    <dgm:cxn modelId="{A36B9153-4F6B-45BD-96AA-95F63B909E7D}" type="presParOf" srcId="{E11BD101-E0B5-476C-A360-32AA4964D2BC}" destId="{C8452CED-EBC5-4585-8101-7D13C68CE06D}" srcOrd="2" destOrd="0" presId="urn:microsoft.com/office/officeart/2005/8/layout/radial2"/>
    <dgm:cxn modelId="{66B3C385-BB93-43A2-A577-B5DCCAB732B6}" type="presParOf" srcId="{C8452CED-EBC5-4585-8101-7D13C68CE06D}" destId="{2351FE39-4179-4DB3-94A8-84EFD1524303}" srcOrd="0" destOrd="0" presId="urn:microsoft.com/office/officeart/2005/8/layout/radial2"/>
    <dgm:cxn modelId="{68016342-0034-4C7C-A42E-F15897961725}" type="presParOf" srcId="{C8452CED-EBC5-4585-8101-7D13C68CE06D}" destId="{0BE2FF25-E3C6-4F63-A072-FBDC9C3F6BED}" srcOrd="1" destOrd="0" presId="urn:microsoft.com/office/officeart/2005/8/layout/radial2"/>
  </dgm:cxnLst>
  <dgm:bg/>
  <dgm:whole/>
  <dgm:extLst>
    <a:ext uri="http://schemas.microsoft.com/office/drawing/2008/diagram"/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00D7277-B441-4F76-B50E-C27B0F3474C8}" type="doc">
      <dgm:prSet loTypeId="urn:microsoft.com/office/officeart/2005/8/layout/vList4" loCatId="list" qsTypeId="urn:microsoft.com/office/officeart/2005/8/quickstyle/simple1#14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7EA0C026-8DF2-4B56-9915-94163D9E091E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Характеристики сертифікаційних робіт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6816F7-60EA-42B0-ABDE-56C4B8C067AE}" type="parTrans" cxnId="{290E1092-2722-4311-B2C6-3FACA36ABE8B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D4FBCC-E8AE-4230-8D11-1EC9F6CDFD62}" type="sibTrans" cxnId="{290E1092-2722-4311-B2C6-3FACA36ABE8B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4FBBE6-0750-4226-BBDB-9F7FFE170DC9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Тематичні он-лайн тренінги з усіх предметів ЗНО-2015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A4C589-BF15-4886-8562-06C38242EA3C}" type="parTrans" cxnId="{FF1D2BAA-2F6B-4884-882A-F84AE37987D2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F690A-39DA-442B-A7E1-A9A3BA5A7C5C}" type="sibTrans" cxnId="{FF1D2BAA-2F6B-4884-882A-F84AE37987D2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646050-20E5-4B45-A3DD-1504C387B90A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Додатки до Програми з історії України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7FBF9E-BEC2-4AFA-86FA-CA093E474E88}" type="parTrans" cxnId="{12629D8C-68FC-41AA-A27C-E0FE58EAD178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787B2C-8101-4453-8E46-E39DF98604D5}" type="sibTrans" cxnId="{12629D8C-68FC-41AA-A27C-E0FE58EAD178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8F3B5-3B90-4E23-8ED5-F49BE2621B8A}">
      <dgm:prSet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Методичні рекомендації спеціалістів ОРЦОЯО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2425E2-443B-4B57-A573-E9C3F08B330F}" type="parTrans" cxnId="{68AAFD19-9DD7-427A-B518-F732528CF2D6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6B6E39-4870-475E-824B-5B8948FAC8EB}" type="sibTrans" cxnId="{68AAFD19-9DD7-427A-B518-F732528CF2D6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3DF0A9-D0E1-4943-9D3E-8799A627502F}">
      <dgm:prSet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Розміщення інформації в соціальних мережах Інтернету:</a:t>
          </a:r>
          <a:r>
            <a:rPr lang="uk-UA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ВКонтакте</a:t>
          </a:r>
          <a:r>
            <a: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uk-UA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Фейсбук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0BF8BB-3B10-4D89-9056-86750934DB45}" type="parTrans" cxnId="{B8A0FC0B-4446-4959-A25E-4320E4827607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A4CAE-147C-456F-A362-8B09E91AACC6}" type="sibTrans" cxnId="{B8A0FC0B-4446-4959-A25E-4320E4827607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579D9-D105-4664-B3A7-E1F66DC15FB7}" type="pres">
      <dgm:prSet presAssocID="{300D7277-B441-4F76-B50E-C27B0F3474C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41EEF7F-BA12-480B-8D24-723964253C36}" type="pres">
      <dgm:prSet presAssocID="{7EA0C026-8DF2-4B56-9915-94163D9E091E}" presName="comp" presStyleCnt="0"/>
      <dgm:spPr/>
    </dgm:pt>
    <dgm:pt modelId="{E6343939-69B6-4D06-8139-AF9E51C69D12}" type="pres">
      <dgm:prSet presAssocID="{7EA0C026-8DF2-4B56-9915-94163D9E091E}" presName="box" presStyleLbl="node1" presStyleIdx="0" presStyleCnt="5"/>
      <dgm:spPr/>
      <dgm:t>
        <a:bodyPr/>
        <a:lstStyle/>
        <a:p>
          <a:endParaRPr lang="ru-RU"/>
        </a:p>
      </dgm:t>
    </dgm:pt>
    <dgm:pt modelId="{B63881E8-95F4-4886-8393-0C508C31290F}" type="pres">
      <dgm:prSet presAssocID="{7EA0C026-8DF2-4B56-9915-94163D9E091E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711949E-D54C-4EF5-8CDF-F95D58F4673B}" type="pres">
      <dgm:prSet presAssocID="{7EA0C026-8DF2-4B56-9915-94163D9E091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104F5-02E9-44E2-A281-027048276CB9}" type="pres">
      <dgm:prSet presAssocID="{89D4FBCC-E8AE-4230-8D11-1EC9F6CDFD62}" presName="spacer" presStyleCnt="0"/>
      <dgm:spPr/>
    </dgm:pt>
    <dgm:pt modelId="{A4355453-311C-4A39-A0E9-00F4E77E1B1B}" type="pres">
      <dgm:prSet presAssocID="{414FBBE6-0750-4226-BBDB-9F7FFE170DC9}" presName="comp" presStyleCnt="0"/>
      <dgm:spPr/>
    </dgm:pt>
    <dgm:pt modelId="{BBC6E196-F897-417E-858B-9841265C9243}" type="pres">
      <dgm:prSet presAssocID="{414FBBE6-0750-4226-BBDB-9F7FFE170DC9}" presName="box" presStyleLbl="node1" presStyleIdx="1" presStyleCnt="5"/>
      <dgm:spPr/>
      <dgm:t>
        <a:bodyPr/>
        <a:lstStyle/>
        <a:p>
          <a:endParaRPr lang="ru-RU"/>
        </a:p>
      </dgm:t>
    </dgm:pt>
    <dgm:pt modelId="{9E8590FA-93FA-495E-B85B-CDCC2EF89CBA}" type="pres">
      <dgm:prSet presAssocID="{414FBBE6-0750-4226-BBDB-9F7FFE170DC9}" presName="img" presStyleLbl="fgImgPlace1" presStyleIdx="1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8D13041-595B-4293-85A9-E126D95A75B4}" type="pres">
      <dgm:prSet presAssocID="{414FBBE6-0750-4226-BBDB-9F7FFE170DC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A3B4A-D74E-473D-BBF1-E726D9E797F1}" type="pres">
      <dgm:prSet presAssocID="{209F690A-39DA-442B-A7E1-A9A3BA5A7C5C}" presName="spacer" presStyleCnt="0"/>
      <dgm:spPr/>
    </dgm:pt>
    <dgm:pt modelId="{C82515DA-6D0C-4638-8659-DC139DBE041F}" type="pres">
      <dgm:prSet presAssocID="{86646050-20E5-4B45-A3DD-1504C387B90A}" presName="comp" presStyleCnt="0"/>
      <dgm:spPr/>
    </dgm:pt>
    <dgm:pt modelId="{CE3E2B84-B62D-4DC6-BB8A-D18C512D151C}" type="pres">
      <dgm:prSet presAssocID="{86646050-20E5-4B45-A3DD-1504C387B90A}" presName="box" presStyleLbl="node1" presStyleIdx="2" presStyleCnt="5"/>
      <dgm:spPr/>
      <dgm:t>
        <a:bodyPr/>
        <a:lstStyle/>
        <a:p>
          <a:endParaRPr lang="ru-RU"/>
        </a:p>
      </dgm:t>
    </dgm:pt>
    <dgm:pt modelId="{6F227173-7DC1-4437-B790-3A83172F8404}" type="pres">
      <dgm:prSet presAssocID="{86646050-20E5-4B45-A3DD-1504C387B90A}" presName="img" presStyleLbl="fgImgPlace1" presStyleIdx="2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581CFE3-0612-4E70-96EC-004F11CFE49A}" type="pres">
      <dgm:prSet presAssocID="{86646050-20E5-4B45-A3DD-1504C387B90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E67CB-3EF3-4CE7-8EB0-E563607067F6}" type="pres">
      <dgm:prSet presAssocID="{F4787B2C-8101-4453-8E46-E39DF98604D5}" presName="spacer" presStyleCnt="0"/>
      <dgm:spPr/>
    </dgm:pt>
    <dgm:pt modelId="{19DA2B2E-49A6-4941-8864-39614F2BF37D}" type="pres">
      <dgm:prSet presAssocID="{1828F3B5-3B90-4E23-8ED5-F49BE2621B8A}" presName="comp" presStyleCnt="0"/>
      <dgm:spPr/>
    </dgm:pt>
    <dgm:pt modelId="{7143C623-BDC9-4201-8C45-1ED4DF68CFAE}" type="pres">
      <dgm:prSet presAssocID="{1828F3B5-3B90-4E23-8ED5-F49BE2621B8A}" presName="box" presStyleLbl="node1" presStyleIdx="3" presStyleCnt="5"/>
      <dgm:spPr/>
      <dgm:t>
        <a:bodyPr/>
        <a:lstStyle/>
        <a:p>
          <a:endParaRPr lang="uk-UA"/>
        </a:p>
      </dgm:t>
    </dgm:pt>
    <dgm:pt modelId="{2F7D679C-6130-41B0-8991-EA8BD57C33ED}" type="pres">
      <dgm:prSet presAssocID="{1828F3B5-3B90-4E23-8ED5-F49BE2621B8A}" presName="img" presStyleLbl="fgImgPlace1" presStyleIdx="3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ADF264C-7380-4BEA-BBAB-A59CCF4A7EF3}" type="pres">
      <dgm:prSet presAssocID="{1828F3B5-3B90-4E23-8ED5-F49BE2621B8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C0581D-0414-4F64-BBA2-9594DD88AEB8}" type="pres">
      <dgm:prSet presAssocID="{646B6E39-4870-475E-824B-5B8948FAC8EB}" presName="spacer" presStyleCnt="0"/>
      <dgm:spPr/>
    </dgm:pt>
    <dgm:pt modelId="{881F8AB9-D73E-4949-84CA-FD7706329CD0}" type="pres">
      <dgm:prSet presAssocID="{443DF0A9-D0E1-4943-9D3E-8799A627502F}" presName="comp" presStyleCnt="0"/>
      <dgm:spPr/>
    </dgm:pt>
    <dgm:pt modelId="{4ECA90E5-8F48-4FBC-A768-D4C120E419A9}" type="pres">
      <dgm:prSet presAssocID="{443DF0A9-D0E1-4943-9D3E-8799A627502F}" presName="box" presStyleLbl="node1" presStyleIdx="4" presStyleCnt="5"/>
      <dgm:spPr/>
      <dgm:t>
        <a:bodyPr/>
        <a:lstStyle/>
        <a:p>
          <a:endParaRPr lang="ru-RU"/>
        </a:p>
      </dgm:t>
    </dgm:pt>
    <dgm:pt modelId="{18F1AFDF-5C8F-4517-97F4-E8EA576BA45B}" type="pres">
      <dgm:prSet presAssocID="{443DF0A9-D0E1-4943-9D3E-8799A627502F}" presName="img" presStyleLbl="fgImgPlace1" presStyleIdx="4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65BEEB-F608-4BAD-919E-92B5CFB3F9D7}" type="pres">
      <dgm:prSet presAssocID="{443DF0A9-D0E1-4943-9D3E-8799A627502F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2CC58F-232D-4862-A3BC-A613971C33EB}" type="presOf" srcId="{1828F3B5-3B90-4E23-8ED5-F49BE2621B8A}" destId="{1ADF264C-7380-4BEA-BBAB-A59CCF4A7EF3}" srcOrd="1" destOrd="0" presId="urn:microsoft.com/office/officeart/2005/8/layout/vList4"/>
    <dgm:cxn modelId="{3DA54980-F0AB-46FC-8BE2-9230B5FAB67D}" type="presOf" srcId="{7EA0C026-8DF2-4B56-9915-94163D9E091E}" destId="{E6343939-69B6-4D06-8139-AF9E51C69D12}" srcOrd="0" destOrd="0" presId="urn:microsoft.com/office/officeart/2005/8/layout/vList4"/>
    <dgm:cxn modelId="{8EED1B58-929A-463A-AAD1-8AF34B942FF1}" type="presOf" srcId="{1828F3B5-3B90-4E23-8ED5-F49BE2621B8A}" destId="{7143C623-BDC9-4201-8C45-1ED4DF68CFAE}" srcOrd="0" destOrd="0" presId="urn:microsoft.com/office/officeart/2005/8/layout/vList4"/>
    <dgm:cxn modelId="{69DE69B7-7B6E-4DAF-B843-F89F7802B7DD}" type="presOf" srcId="{300D7277-B441-4F76-B50E-C27B0F3474C8}" destId="{249579D9-D105-4664-B3A7-E1F66DC15FB7}" srcOrd="0" destOrd="0" presId="urn:microsoft.com/office/officeart/2005/8/layout/vList4"/>
    <dgm:cxn modelId="{F946E690-7D89-480F-B995-19F6FCB31800}" type="presOf" srcId="{414FBBE6-0750-4226-BBDB-9F7FFE170DC9}" destId="{F8D13041-595B-4293-85A9-E126D95A75B4}" srcOrd="1" destOrd="0" presId="urn:microsoft.com/office/officeart/2005/8/layout/vList4"/>
    <dgm:cxn modelId="{0AD380C4-617D-4B87-8482-C88C93B19478}" type="presOf" srcId="{443DF0A9-D0E1-4943-9D3E-8799A627502F}" destId="{7B65BEEB-F608-4BAD-919E-92B5CFB3F9D7}" srcOrd="1" destOrd="0" presId="urn:microsoft.com/office/officeart/2005/8/layout/vList4"/>
    <dgm:cxn modelId="{68AAFD19-9DD7-427A-B518-F732528CF2D6}" srcId="{300D7277-B441-4F76-B50E-C27B0F3474C8}" destId="{1828F3B5-3B90-4E23-8ED5-F49BE2621B8A}" srcOrd="3" destOrd="0" parTransId="{E42425E2-443B-4B57-A573-E9C3F08B330F}" sibTransId="{646B6E39-4870-475E-824B-5B8948FAC8EB}"/>
    <dgm:cxn modelId="{290E1092-2722-4311-B2C6-3FACA36ABE8B}" srcId="{300D7277-B441-4F76-B50E-C27B0F3474C8}" destId="{7EA0C026-8DF2-4B56-9915-94163D9E091E}" srcOrd="0" destOrd="0" parTransId="{DF6816F7-60EA-42B0-ABDE-56C4B8C067AE}" sibTransId="{89D4FBCC-E8AE-4230-8D11-1EC9F6CDFD62}"/>
    <dgm:cxn modelId="{91534BDE-41AB-44D2-AF35-9AF2C28E678E}" type="presOf" srcId="{86646050-20E5-4B45-A3DD-1504C387B90A}" destId="{8581CFE3-0612-4E70-96EC-004F11CFE49A}" srcOrd="1" destOrd="0" presId="urn:microsoft.com/office/officeart/2005/8/layout/vList4"/>
    <dgm:cxn modelId="{AAF572CE-BE04-44CD-92F0-C5CEDF7C2BEF}" type="presOf" srcId="{86646050-20E5-4B45-A3DD-1504C387B90A}" destId="{CE3E2B84-B62D-4DC6-BB8A-D18C512D151C}" srcOrd="0" destOrd="0" presId="urn:microsoft.com/office/officeart/2005/8/layout/vList4"/>
    <dgm:cxn modelId="{12629D8C-68FC-41AA-A27C-E0FE58EAD178}" srcId="{300D7277-B441-4F76-B50E-C27B0F3474C8}" destId="{86646050-20E5-4B45-A3DD-1504C387B90A}" srcOrd="2" destOrd="0" parTransId="{5D7FBF9E-BEC2-4AFA-86FA-CA093E474E88}" sibTransId="{F4787B2C-8101-4453-8E46-E39DF98604D5}"/>
    <dgm:cxn modelId="{9E2FD969-4F58-472B-9F29-222959D66723}" type="presOf" srcId="{7EA0C026-8DF2-4B56-9915-94163D9E091E}" destId="{4711949E-D54C-4EF5-8CDF-F95D58F4673B}" srcOrd="1" destOrd="0" presId="urn:microsoft.com/office/officeart/2005/8/layout/vList4"/>
    <dgm:cxn modelId="{B8A0FC0B-4446-4959-A25E-4320E4827607}" srcId="{300D7277-B441-4F76-B50E-C27B0F3474C8}" destId="{443DF0A9-D0E1-4943-9D3E-8799A627502F}" srcOrd="4" destOrd="0" parTransId="{5F0BF8BB-3B10-4D89-9056-86750934DB45}" sibTransId="{23EA4CAE-147C-456F-A362-8B09E91AACC6}"/>
    <dgm:cxn modelId="{267F99C9-75C9-4BD6-8154-16CAE6D69D8F}" type="presOf" srcId="{443DF0A9-D0E1-4943-9D3E-8799A627502F}" destId="{4ECA90E5-8F48-4FBC-A768-D4C120E419A9}" srcOrd="0" destOrd="0" presId="urn:microsoft.com/office/officeart/2005/8/layout/vList4"/>
    <dgm:cxn modelId="{FF1D2BAA-2F6B-4884-882A-F84AE37987D2}" srcId="{300D7277-B441-4F76-B50E-C27B0F3474C8}" destId="{414FBBE6-0750-4226-BBDB-9F7FFE170DC9}" srcOrd="1" destOrd="0" parTransId="{B8A4C589-BF15-4886-8562-06C38242EA3C}" sibTransId="{209F690A-39DA-442B-A7E1-A9A3BA5A7C5C}"/>
    <dgm:cxn modelId="{DCB9901E-2A38-4911-BDFA-CA1C8C6EDE6B}" type="presOf" srcId="{414FBBE6-0750-4226-BBDB-9F7FFE170DC9}" destId="{BBC6E196-F897-417E-858B-9841265C9243}" srcOrd="0" destOrd="0" presId="urn:microsoft.com/office/officeart/2005/8/layout/vList4"/>
    <dgm:cxn modelId="{EE4D7C7F-04C0-4DC9-8C27-2E803A0E530D}" type="presParOf" srcId="{249579D9-D105-4664-B3A7-E1F66DC15FB7}" destId="{141EEF7F-BA12-480B-8D24-723964253C36}" srcOrd="0" destOrd="0" presId="urn:microsoft.com/office/officeart/2005/8/layout/vList4"/>
    <dgm:cxn modelId="{A2AF72B0-E553-4131-B935-8D1E54CF9ED5}" type="presParOf" srcId="{141EEF7F-BA12-480B-8D24-723964253C36}" destId="{E6343939-69B6-4D06-8139-AF9E51C69D12}" srcOrd="0" destOrd="0" presId="urn:microsoft.com/office/officeart/2005/8/layout/vList4"/>
    <dgm:cxn modelId="{62F667E1-ACEF-4CA5-A349-BDCCD7624283}" type="presParOf" srcId="{141EEF7F-BA12-480B-8D24-723964253C36}" destId="{B63881E8-95F4-4886-8393-0C508C31290F}" srcOrd="1" destOrd="0" presId="urn:microsoft.com/office/officeart/2005/8/layout/vList4"/>
    <dgm:cxn modelId="{DF67C73C-9682-43E9-BA5B-3BE163E70ECF}" type="presParOf" srcId="{141EEF7F-BA12-480B-8D24-723964253C36}" destId="{4711949E-D54C-4EF5-8CDF-F95D58F4673B}" srcOrd="2" destOrd="0" presId="urn:microsoft.com/office/officeart/2005/8/layout/vList4"/>
    <dgm:cxn modelId="{0D8FE352-106A-4DFC-9A75-F9B3451B8A4C}" type="presParOf" srcId="{249579D9-D105-4664-B3A7-E1F66DC15FB7}" destId="{0A0104F5-02E9-44E2-A281-027048276CB9}" srcOrd="1" destOrd="0" presId="urn:microsoft.com/office/officeart/2005/8/layout/vList4"/>
    <dgm:cxn modelId="{D1394B2B-4E2B-4A0D-9404-A2133B9A2E0F}" type="presParOf" srcId="{249579D9-D105-4664-B3A7-E1F66DC15FB7}" destId="{A4355453-311C-4A39-A0E9-00F4E77E1B1B}" srcOrd="2" destOrd="0" presId="urn:microsoft.com/office/officeart/2005/8/layout/vList4"/>
    <dgm:cxn modelId="{1CD3625C-9DB0-491B-9930-D70AE84845F2}" type="presParOf" srcId="{A4355453-311C-4A39-A0E9-00F4E77E1B1B}" destId="{BBC6E196-F897-417E-858B-9841265C9243}" srcOrd="0" destOrd="0" presId="urn:microsoft.com/office/officeart/2005/8/layout/vList4"/>
    <dgm:cxn modelId="{6D9D21E2-EF29-4723-9640-B0D531413581}" type="presParOf" srcId="{A4355453-311C-4A39-A0E9-00F4E77E1B1B}" destId="{9E8590FA-93FA-495E-B85B-CDCC2EF89CBA}" srcOrd="1" destOrd="0" presId="urn:microsoft.com/office/officeart/2005/8/layout/vList4"/>
    <dgm:cxn modelId="{330A7A2D-1AE3-4B87-8C9E-A1F98FB63E5A}" type="presParOf" srcId="{A4355453-311C-4A39-A0E9-00F4E77E1B1B}" destId="{F8D13041-595B-4293-85A9-E126D95A75B4}" srcOrd="2" destOrd="0" presId="urn:microsoft.com/office/officeart/2005/8/layout/vList4"/>
    <dgm:cxn modelId="{7C0C2636-E549-41CD-9F7E-81E7B3A7CC7F}" type="presParOf" srcId="{249579D9-D105-4664-B3A7-E1F66DC15FB7}" destId="{CEDA3B4A-D74E-473D-BBF1-E726D9E797F1}" srcOrd="3" destOrd="0" presId="urn:microsoft.com/office/officeart/2005/8/layout/vList4"/>
    <dgm:cxn modelId="{4B11550B-FE8D-4A52-8189-49EE5BF8D369}" type="presParOf" srcId="{249579D9-D105-4664-B3A7-E1F66DC15FB7}" destId="{C82515DA-6D0C-4638-8659-DC139DBE041F}" srcOrd="4" destOrd="0" presId="urn:microsoft.com/office/officeart/2005/8/layout/vList4"/>
    <dgm:cxn modelId="{23D1F5F7-18EB-4B45-A9D2-8A9775CDD921}" type="presParOf" srcId="{C82515DA-6D0C-4638-8659-DC139DBE041F}" destId="{CE3E2B84-B62D-4DC6-BB8A-D18C512D151C}" srcOrd="0" destOrd="0" presId="urn:microsoft.com/office/officeart/2005/8/layout/vList4"/>
    <dgm:cxn modelId="{C6A93F74-98D1-49B2-BA32-4CB3D1B2B61F}" type="presParOf" srcId="{C82515DA-6D0C-4638-8659-DC139DBE041F}" destId="{6F227173-7DC1-4437-B790-3A83172F8404}" srcOrd="1" destOrd="0" presId="urn:microsoft.com/office/officeart/2005/8/layout/vList4"/>
    <dgm:cxn modelId="{B9CDF7E4-78EF-4884-8A33-456DEFE6B336}" type="presParOf" srcId="{C82515DA-6D0C-4638-8659-DC139DBE041F}" destId="{8581CFE3-0612-4E70-96EC-004F11CFE49A}" srcOrd="2" destOrd="0" presId="urn:microsoft.com/office/officeart/2005/8/layout/vList4"/>
    <dgm:cxn modelId="{E4F51B9F-5DC6-4059-8892-C5D609E451B6}" type="presParOf" srcId="{249579D9-D105-4664-B3A7-E1F66DC15FB7}" destId="{19FE67CB-3EF3-4CE7-8EB0-E563607067F6}" srcOrd="5" destOrd="0" presId="urn:microsoft.com/office/officeart/2005/8/layout/vList4"/>
    <dgm:cxn modelId="{EC772EE6-55C0-4C05-8CCC-3A7BE5191D44}" type="presParOf" srcId="{249579D9-D105-4664-B3A7-E1F66DC15FB7}" destId="{19DA2B2E-49A6-4941-8864-39614F2BF37D}" srcOrd="6" destOrd="0" presId="urn:microsoft.com/office/officeart/2005/8/layout/vList4"/>
    <dgm:cxn modelId="{95303A3B-A963-49B6-BA6C-5B9956A1D132}" type="presParOf" srcId="{19DA2B2E-49A6-4941-8864-39614F2BF37D}" destId="{7143C623-BDC9-4201-8C45-1ED4DF68CFAE}" srcOrd="0" destOrd="0" presId="urn:microsoft.com/office/officeart/2005/8/layout/vList4"/>
    <dgm:cxn modelId="{2DAF1DBB-274D-4065-B30C-786F212FBE8E}" type="presParOf" srcId="{19DA2B2E-49A6-4941-8864-39614F2BF37D}" destId="{2F7D679C-6130-41B0-8991-EA8BD57C33ED}" srcOrd="1" destOrd="0" presId="urn:microsoft.com/office/officeart/2005/8/layout/vList4"/>
    <dgm:cxn modelId="{173BDEF1-319A-4FDC-869E-E51127856107}" type="presParOf" srcId="{19DA2B2E-49A6-4941-8864-39614F2BF37D}" destId="{1ADF264C-7380-4BEA-BBAB-A59CCF4A7EF3}" srcOrd="2" destOrd="0" presId="urn:microsoft.com/office/officeart/2005/8/layout/vList4"/>
    <dgm:cxn modelId="{7D5297E2-A6EF-49E8-A5FE-D1F92D883A12}" type="presParOf" srcId="{249579D9-D105-4664-B3A7-E1F66DC15FB7}" destId="{D2C0581D-0414-4F64-BBA2-9594DD88AEB8}" srcOrd="7" destOrd="0" presId="urn:microsoft.com/office/officeart/2005/8/layout/vList4"/>
    <dgm:cxn modelId="{835FB4F4-09EC-4CD3-99E7-7478F8ABC246}" type="presParOf" srcId="{249579D9-D105-4664-B3A7-E1F66DC15FB7}" destId="{881F8AB9-D73E-4949-84CA-FD7706329CD0}" srcOrd="8" destOrd="0" presId="urn:microsoft.com/office/officeart/2005/8/layout/vList4"/>
    <dgm:cxn modelId="{B39D5906-3C11-40CB-AD27-C2EB4A903EFE}" type="presParOf" srcId="{881F8AB9-D73E-4949-84CA-FD7706329CD0}" destId="{4ECA90E5-8F48-4FBC-A768-D4C120E419A9}" srcOrd="0" destOrd="0" presId="urn:microsoft.com/office/officeart/2005/8/layout/vList4"/>
    <dgm:cxn modelId="{59688792-EDAE-4A13-A3E4-2C006DE1E13C}" type="presParOf" srcId="{881F8AB9-D73E-4949-84CA-FD7706329CD0}" destId="{18F1AFDF-5C8F-4517-97F4-E8EA576BA45B}" srcOrd="1" destOrd="0" presId="urn:microsoft.com/office/officeart/2005/8/layout/vList4"/>
    <dgm:cxn modelId="{BE64392A-7A63-41EF-B65B-42333645167F}" type="presParOf" srcId="{881F8AB9-D73E-4949-84CA-FD7706329CD0}" destId="{7B65BEEB-F608-4BAD-919E-92B5CFB3F9D7}" srcOrd="2" destOrd="0" presId="urn:microsoft.com/office/officeart/2005/8/layout/vList4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FD77FD-23BB-464F-A8F7-099A4D3D96CC}" type="doc">
      <dgm:prSet loTypeId="urn:microsoft.com/office/officeart/2008/layout/VerticalCurvedList" loCatId="list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D7034662-CD64-4B02-A7C6-3CFB27D3BF5C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2015 році вводиться поняття </a:t>
          </a:r>
          <a:r>
            <a:rPr lang="uk-UA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порогового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балу 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«склав – не склав».</a:t>
          </a:r>
          <a:endParaRPr lang="uk-UA" sz="2400" dirty="0"/>
        </a:p>
      </dgm:t>
    </dgm:pt>
    <dgm:pt modelId="{44810990-3917-446D-8B0D-4520FE0B91FB}" type="parTrans" cxnId="{8BE6E3DD-1C3F-46C2-91FC-F07063B3FE43}">
      <dgm:prSet/>
      <dgm:spPr/>
      <dgm:t>
        <a:bodyPr/>
        <a:lstStyle/>
        <a:p>
          <a:pPr algn="just"/>
          <a:endParaRPr lang="uk-UA" sz="2400">
            <a:solidFill>
              <a:srgbClr val="002060"/>
            </a:solidFill>
          </a:endParaRPr>
        </a:p>
      </dgm:t>
    </dgm:pt>
    <dgm:pt modelId="{651D80EA-C558-4AD1-8153-BD81EC489E90}" type="sibTrans" cxnId="{8BE6E3DD-1C3F-46C2-91FC-F07063B3FE43}">
      <dgm:prSet/>
      <dgm:spPr/>
      <dgm:t>
        <a:bodyPr/>
        <a:lstStyle/>
        <a:p>
          <a:pPr algn="just"/>
          <a:endParaRPr lang="uk-UA" sz="2400">
            <a:solidFill>
              <a:srgbClr val="002060"/>
            </a:solidFill>
          </a:endParaRPr>
        </a:p>
      </dgm:t>
    </dgm:pt>
    <dgm:pt modelId="{E338EFC6-50E1-44CC-9616-4A989D47A8B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Група експертів, опрацювавши усі завдання сертифікаційної роботи, за спеціальною методикою 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визначатиме кількість тестових балів, необхідних для подолання порогу 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«склав – не склав».</a:t>
          </a:r>
          <a:endParaRPr lang="uk-UA" sz="2400" dirty="0"/>
        </a:p>
      </dgm:t>
    </dgm:pt>
    <dgm:pt modelId="{1F75228C-8261-45CA-BCAF-F74C52B2C3D6}" type="parTrans" cxnId="{4A27F32B-A909-4236-97D6-D05DC7709AD1}">
      <dgm:prSet/>
      <dgm:spPr/>
      <dgm:t>
        <a:bodyPr/>
        <a:lstStyle/>
        <a:p>
          <a:pPr algn="just"/>
          <a:endParaRPr lang="uk-UA" sz="2400">
            <a:solidFill>
              <a:srgbClr val="002060"/>
            </a:solidFill>
          </a:endParaRPr>
        </a:p>
      </dgm:t>
    </dgm:pt>
    <dgm:pt modelId="{D547B16C-EDE6-403B-94DA-692AD6C81D92}" type="sibTrans" cxnId="{4A27F32B-A909-4236-97D6-D05DC7709AD1}">
      <dgm:prSet/>
      <dgm:spPr/>
      <dgm:t>
        <a:bodyPr/>
        <a:lstStyle/>
        <a:p>
          <a:pPr algn="just"/>
          <a:endParaRPr lang="uk-UA" sz="2400">
            <a:solidFill>
              <a:srgbClr val="002060"/>
            </a:solidFill>
          </a:endParaRPr>
        </a:p>
      </dgm:t>
    </dgm:pt>
    <dgm:pt modelId="{3E45ACED-8E9F-47A0-A917-2F5F3C55F07B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uk-UA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Результати учасників, що подолали поріг, переводяться у </a:t>
          </a:r>
          <a:r>
            <a:rPr lang="uk-UA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шкалу 100-200 балів.</a:t>
          </a:r>
          <a:endParaRPr lang="uk-UA" sz="2400" dirty="0"/>
        </a:p>
      </dgm:t>
    </dgm:pt>
    <dgm:pt modelId="{15C63FA3-40C2-487C-A4CF-8E09474DCEC4}" type="parTrans" cxnId="{21BC47BB-5944-4E48-8E34-E667115925AD}">
      <dgm:prSet/>
      <dgm:spPr/>
      <dgm:t>
        <a:bodyPr/>
        <a:lstStyle/>
        <a:p>
          <a:pPr algn="just"/>
          <a:endParaRPr lang="uk-UA" sz="2400">
            <a:solidFill>
              <a:srgbClr val="002060"/>
            </a:solidFill>
          </a:endParaRPr>
        </a:p>
      </dgm:t>
    </dgm:pt>
    <dgm:pt modelId="{7BDCB675-CC0D-4211-BC26-7A06C8F22051}" type="sibTrans" cxnId="{21BC47BB-5944-4E48-8E34-E667115925AD}">
      <dgm:prSet/>
      <dgm:spPr/>
      <dgm:t>
        <a:bodyPr/>
        <a:lstStyle/>
        <a:p>
          <a:pPr algn="just"/>
          <a:endParaRPr lang="uk-UA" sz="2400">
            <a:solidFill>
              <a:srgbClr val="002060"/>
            </a:solidFill>
          </a:endParaRPr>
        </a:p>
      </dgm:t>
    </dgm:pt>
    <dgm:pt modelId="{A532E33B-EA4F-4DF7-B5CE-8123E428AD29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Ті учасники, які набрали менше тестових балів, вважаються такими, що 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склали ЗНО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2400" dirty="0"/>
        </a:p>
      </dgm:t>
    </dgm:pt>
    <dgm:pt modelId="{FEE208BA-81A4-477B-A2A0-BBA82827141F}" type="parTrans" cxnId="{6BC51B60-08F9-4BEE-AD7D-6C93B60EB14C}">
      <dgm:prSet/>
      <dgm:spPr/>
      <dgm:t>
        <a:bodyPr/>
        <a:lstStyle/>
        <a:p>
          <a:pPr algn="just"/>
          <a:endParaRPr lang="uk-UA" sz="2400">
            <a:solidFill>
              <a:srgbClr val="002060"/>
            </a:solidFill>
          </a:endParaRPr>
        </a:p>
      </dgm:t>
    </dgm:pt>
    <dgm:pt modelId="{8043D0FC-9184-4D3C-8F69-F8BA5DED524B}" type="sibTrans" cxnId="{6BC51B60-08F9-4BEE-AD7D-6C93B60EB14C}">
      <dgm:prSet/>
      <dgm:spPr/>
      <dgm:t>
        <a:bodyPr/>
        <a:lstStyle/>
        <a:p>
          <a:pPr algn="just"/>
          <a:endParaRPr lang="uk-UA" sz="2400">
            <a:solidFill>
              <a:srgbClr val="002060"/>
            </a:solidFill>
          </a:endParaRPr>
        </a:p>
      </dgm:t>
    </dgm:pt>
    <dgm:pt modelId="{0BD2A55B-0E45-465D-895C-28272AB62D9D}" type="pres">
      <dgm:prSet presAssocID="{DBFD77FD-23BB-464F-A8F7-099A4D3D96C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A243194-764D-4AC0-9CEF-C7AC482274D4}" type="pres">
      <dgm:prSet presAssocID="{DBFD77FD-23BB-464F-A8F7-099A4D3D96CC}" presName="Name1" presStyleCnt="0"/>
      <dgm:spPr/>
    </dgm:pt>
    <dgm:pt modelId="{8D5F0882-0169-418A-A5D8-BAB2AB68345E}" type="pres">
      <dgm:prSet presAssocID="{DBFD77FD-23BB-464F-A8F7-099A4D3D96CC}" presName="cycle" presStyleCnt="0"/>
      <dgm:spPr/>
    </dgm:pt>
    <dgm:pt modelId="{2C42F6F9-8971-42E5-9311-9B70E0C1B1CE}" type="pres">
      <dgm:prSet presAssocID="{DBFD77FD-23BB-464F-A8F7-099A4D3D96CC}" presName="srcNode" presStyleLbl="node1" presStyleIdx="0" presStyleCnt="4"/>
      <dgm:spPr/>
    </dgm:pt>
    <dgm:pt modelId="{9923751B-EBBC-4551-9B9A-9971C0E277BC}" type="pres">
      <dgm:prSet presAssocID="{DBFD77FD-23BB-464F-A8F7-099A4D3D96CC}" presName="conn" presStyleLbl="parChTrans1D2" presStyleIdx="0" presStyleCnt="1"/>
      <dgm:spPr/>
      <dgm:t>
        <a:bodyPr/>
        <a:lstStyle/>
        <a:p>
          <a:endParaRPr lang="ru-RU"/>
        </a:p>
      </dgm:t>
    </dgm:pt>
    <dgm:pt modelId="{6DA5A73C-ABC3-4BF3-84E8-59E799E2ADB1}" type="pres">
      <dgm:prSet presAssocID="{DBFD77FD-23BB-464F-A8F7-099A4D3D96CC}" presName="extraNode" presStyleLbl="node1" presStyleIdx="0" presStyleCnt="4"/>
      <dgm:spPr/>
    </dgm:pt>
    <dgm:pt modelId="{74C46332-B642-4756-A35B-BA31641BE499}" type="pres">
      <dgm:prSet presAssocID="{DBFD77FD-23BB-464F-A8F7-099A4D3D96CC}" presName="dstNode" presStyleLbl="node1" presStyleIdx="0" presStyleCnt="4"/>
      <dgm:spPr/>
    </dgm:pt>
    <dgm:pt modelId="{0FC06890-CB25-4F66-B5F7-78B832C70420}" type="pres">
      <dgm:prSet presAssocID="{D7034662-CD64-4B02-A7C6-3CFB27D3BF5C}" presName="text_1" presStyleLbl="node1" presStyleIdx="0" presStyleCnt="4" custLinFactNeighborX="292" custLinFactNeighborY="-2464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E3411E-6A09-40CE-B418-FEC99D9B0A1D}" type="pres">
      <dgm:prSet presAssocID="{D7034662-CD64-4B02-A7C6-3CFB27D3BF5C}" presName="accent_1" presStyleCnt="0"/>
      <dgm:spPr/>
    </dgm:pt>
    <dgm:pt modelId="{0B251139-2C3C-43E2-B29B-538532B6A799}" type="pres">
      <dgm:prSet presAssocID="{D7034662-CD64-4B02-A7C6-3CFB27D3BF5C}" presName="accentRepeatNode" presStyleLbl="solidFgAcc1" presStyleIdx="0" presStyleCnt="4" custLinFactNeighborX="-1816" custLinFactNeighborY="-2322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E94E86-5045-4E6A-BB86-84052767A0DD}" type="pres">
      <dgm:prSet presAssocID="{E338EFC6-50E1-44CC-9616-4A989D47A8B7}" presName="text_2" presStyleLbl="node1" presStyleIdx="1" presStyleCnt="4" custScaleY="183361" custLinFactNeighborX="508" custLinFactNeighborY="-63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1E6F57-55B8-4B11-B7DA-71A3CF8F9830}" type="pres">
      <dgm:prSet presAssocID="{E338EFC6-50E1-44CC-9616-4A989D47A8B7}" presName="accent_2" presStyleCnt="0"/>
      <dgm:spPr/>
    </dgm:pt>
    <dgm:pt modelId="{FB21B5F4-C349-4A14-97F2-8879446D4ADC}" type="pres">
      <dgm:prSet presAssocID="{E338EFC6-50E1-44CC-9616-4A989D47A8B7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D3FFE2F-239C-4E4D-AB70-E848D6F16DEC}" type="pres">
      <dgm:prSet presAssocID="{A532E33B-EA4F-4DF7-B5CE-8123E428AD29}" presName="text_3" presStyleLbl="node1" presStyleIdx="2" presStyleCnt="4" custLinFactNeighborX="320" custLinFactNeighborY="166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70D929-4BC3-4859-A056-E37039007C9E}" type="pres">
      <dgm:prSet presAssocID="{A532E33B-EA4F-4DF7-B5CE-8123E428AD29}" presName="accent_3" presStyleCnt="0"/>
      <dgm:spPr/>
    </dgm:pt>
    <dgm:pt modelId="{31E5A14F-74B1-433D-953C-1E996A941F67}" type="pres">
      <dgm:prSet presAssocID="{A532E33B-EA4F-4DF7-B5CE-8123E428AD29}" presName="accentRepeatNode" presStyleLbl="solidFgAcc1" presStyleIdx="2" presStyleCnt="4" custLinFactNeighborX="-1089" custLinFactNeighborY="99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A7DFC76-E019-4F2A-9B29-0B7EEF57F946}" type="pres">
      <dgm:prSet presAssocID="{3E45ACED-8E9F-47A0-A917-2F5F3C55F07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D21E97-A774-4C4A-916F-92FC6BA2D943}" type="pres">
      <dgm:prSet presAssocID="{3E45ACED-8E9F-47A0-A917-2F5F3C55F07B}" presName="accent_4" presStyleCnt="0"/>
      <dgm:spPr/>
    </dgm:pt>
    <dgm:pt modelId="{7BCE5E45-EFFC-4738-B595-0512037ABECC}" type="pres">
      <dgm:prSet presAssocID="{3E45ACED-8E9F-47A0-A917-2F5F3C55F07B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306E550-ECAB-4051-A66E-4BA14276BBBE}" type="presOf" srcId="{651D80EA-C558-4AD1-8153-BD81EC489E90}" destId="{9923751B-EBBC-4551-9B9A-9971C0E277BC}" srcOrd="0" destOrd="0" presId="urn:microsoft.com/office/officeart/2008/layout/VerticalCurvedList"/>
    <dgm:cxn modelId="{6BC51B60-08F9-4BEE-AD7D-6C93B60EB14C}" srcId="{DBFD77FD-23BB-464F-A8F7-099A4D3D96CC}" destId="{A532E33B-EA4F-4DF7-B5CE-8123E428AD29}" srcOrd="2" destOrd="0" parTransId="{FEE208BA-81A4-477B-A2A0-BBA82827141F}" sibTransId="{8043D0FC-9184-4D3C-8F69-F8BA5DED524B}"/>
    <dgm:cxn modelId="{B50D4A4A-D3F7-48C0-BAF8-B30E0FA23F40}" type="presOf" srcId="{D7034662-CD64-4B02-A7C6-3CFB27D3BF5C}" destId="{0FC06890-CB25-4F66-B5F7-78B832C70420}" srcOrd="0" destOrd="0" presId="urn:microsoft.com/office/officeart/2008/layout/VerticalCurvedList"/>
    <dgm:cxn modelId="{21BC47BB-5944-4E48-8E34-E667115925AD}" srcId="{DBFD77FD-23BB-464F-A8F7-099A4D3D96CC}" destId="{3E45ACED-8E9F-47A0-A917-2F5F3C55F07B}" srcOrd="3" destOrd="0" parTransId="{15C63FA3-40C2-487C-A4CF-8E09474DCEC4}" sibTransId="{7BDCB675-CC0D-4211-BC26-7A06C8F22051}"/>
    <dgm:cxn modelId="{4A27F32B-A909-4236-97D6-D05DC7709AD1}" srcId="{DBFD77FD-23BB-464F-A8F7-099A4D3D96CC}" destId="{E338EFC6-50E1-44CC-9616-4A989D47A8B7}" srcOrd="1" destOrd="0" parTransId="{1F75228C-8261-45CA-BCAF-F74C52B2C3D6}" sibTransId="{D547B16C-EDE6-403B-94DA-692AD6C81D92}"/>
    <dgm:cxn modelId="{9C6274B1-DF34-45C8-9F0D-8088A27C776F}" type="presOf" srcId="{3E45ACED-8E9F-47A0-A917-2F5F3C55F07B}" destId="{6A7DFC76-E019-4F2A-9B29-0B7EEF57F946}" srcOrd="0" destOrd="0" presId="urn:microsoft.com/office/officeart/2008/layout/VerticalCurvedList"/>
    <dgm:cxn modelId="{92C616B5-1755-4DDD-A03F-EEDB4DDADD59}" type="presOf" srcId="{DBFD77FD-23BB-464F-A8F7-099A4D3D96CC}" destId="{0BD2A55B-0E45-465D-895C-28272AB62D9D}" srcOrd="0" destOrd="0" presId="urn:microsoft.com/office/officeart/2008/layout/VerticalCurvedList"/>
    <dgm:cxn modelId="{4BDC2DF5-078B-44F8-8FAA-B2AA978686FA}" type="presOf" srcId="{E338EFC6-50E1-44CC-9616-4A989D47A8B7}" destId="{CFE94E86-5045-4E6A-BB86-84052767A0DD}" srcOrd="0" destOrd="0" presId="urn:microsoft.com/office/officeart/2008/layout/VerticalCurvedList"/>
    <dgm:cxn modelId="{ED87689C-09C7-4193-B08D-6C69D29C8BAA}" type="presOf" srcId="{A532E33B-EA4F-4DF7-B5CE-8123E428AD29}" destId="{FD3FFE2F-239C-4E4D-AB70-E848D6F16DEC}" srcOrd="0" destOrd="0" presId="urn:microsoft.com/office/officeart/2008/layout/VerticalCurvedList"/>
    <dgm:cxn modelId="{8BE6E3DD-1C3F-46C2-91FC-F07063B3FE43}" srcId="{DBFD77FD-23BB-464F-A8F7-099A4D3D96CC}" destId="{D7034662-CD64-4B02-A7C6-3CFB27D3BF5C}" srcOrd="0" destOrd="0" parTransId="{44810990-3917-446D-8B0D-4520FE0B91FB}" sibTransId="{651D80EA-C558-4AD1-8153-BD81EC489E90}"/>
    <dgm:cxn modelId="{BCA966E9-4AB8-4F54-AAB2-0AC18312234A}" type="presParOf" srcId="{0BD2A55B-0E45-465D-895C-28272AB62D9D}" destId="{BA243194-764D-4AC0-9CEF-C7AC482274D4}" srcOrd="0" destOrd="0" presId="urn:microsoft.com/office/officeart/2008/layout/VerticalCurvedList"/>
    <dgm:cxn modelId="{72F736B8-1C93-4802-83EA-2603B52B55C2}" type="presParOf" srcId="{BA243194-764D-4AC0-9CEF-C7AC482274D4}" destId="{8D5F0882-0169-418A-A5D8-BAB2AB68345E}" srcOrd="0" destOrd="0" presId="urn:microsoft.com/office/officeart/2008/layout/VerticalCurvedList"/>
    <dgm:cxn modelId="{0CCA0410-B72E-4CA4-B5D4-F080FA20CC6B}" type="presParOf" srcId="{8D5F0882-0169-418A-A5D8-BAB2AB68345E}" destId="{2C42F6F9-8971-42E5-9311-9B70E0C1B1CE}" srcOrd="0" destOrd="0" presId="urn:microsoft.com/office/officeart/2008/layout/VerticalCurvedList"/>
    <dgm:cxn modelId="{D1A2D6BC-8E66-4303-9DC4-84E8E7395757}" type="presParOf" srcId="{8D5F0882-0169-418A-A5D8-BAB2AB68345E}" destId="{9923751B-EBBC-4551-9B9A-9971C0E277BC}" srcOrd="1" destOrd="0" presId="urn:microsoft.com/office/officeart/2008/layout/VerticalCurvedList"/>
    <dgm:cxn modelId="{7CFC20A9-5AD5-450B-9C8E-1A38622A200B}" type="presParOf" srcId="{8D5F0882-0169-418A-A5D8-BAB2AB68345E}" destId="{6DA5A73C-ABC3-4BF3-84E8-59E799E2ADB1}" srcOrd="2" destOrd="0" presId="urn:microsoft.com/office/officeart/2008/layout/VerticalCurvedList"/>
    <dgm:cxn modelId="{F96CE3F5-BA7B-4E78-8BF5-CD297C0A1994}" type="presParOf" srcId="{8D5F0882-0169-418A-A5D8-BAB2AB68345E}" destId="{74C46332-B642-4756-A35B-BA31641BE499}" srcOrd="3" destOrd="0" presId="urn:microsoft.com/office/officeart/2008/layout/VerticalCurvedList"/>
    <dgm:cxn modelId="{C94C09CC-FAAD-43BB-AAF9-82F35BAFE84D}" type="presParOf" srcId="{BA243194-764D-4AC0-9CEF-C7AC482274D4}" destId="{0FC06890-CB25-4F66-B5F7-78B832C70420}" srcOrd="1" destOrd="0" presId="urn:microsoft.com/office/officeart/2008/layout/VerticalCurvedList"/>
    <dgm:cxn modelId="{2A9C6B6D-0E34-44B9-BEB2-2A0E0FDA80E6}" type="presParOf" srcId="{BA243194-764D-4AC0-9CEF-C7AC482274D4}" destId="{09E3411E-6A09-40CE-B418-FEC99D9B0A1D}" srcOrd="2" destOrd="0" presId="urn:microsoft.com/office/officeart/2008/layout/VerticalCurvedList"/>
    <dgm:cxn modelId="{EC159C6B-66ED-4202-8FBC-C710E2841D41}" type="presParOf" srcId="{09E3411E-6A09-40CE-B418-FEC99D9B0A1D}" destId="{0B251139-2C3C-43E2-B29B-538532B6A799}" srcOrd="0" destOrd="0" presId="urn:microsoft.com/office/officeart/2008/layout/VerticalCurvedList"/>
    <dgm:cxn modelId="{08DAC4DE-58B7-4FB1-82DB-3623E5C5DC5C}" type="presParOf" srcId="{BA243194-764D-4AC0-9CEF-C7AC482274D4}" destId="{CFE94E86-5045-4E6A-BB86-84052767A0DD}" srcOrd="3" destOrd="0" presId="urn:microsoft.com/office/officeart/2008/layout/VerticalCurvedList"/>
    <dgm:cxn modelId="{6F7D1BC5-C7CE-4C8B-A5B8-A7F060E270EE}" type="presParOf" srcId="{BA243194-764D-4AC0-9CEF-C7AC482274D4}" destId="{381E6F57-55B8-4B11-B7DA-71A3CF8F9830}" srcOrd="4" destOrd="0" presId="urn:microsoft.com/office/officeart/2008/layout/VerticalCurvedList"/>
    <dgm:cxn modelId="{3C2154B7-6521-4528-858F-4F30FE0CDF44}" type="presParOf" srcId="{381E6F57-55B8-4B11-B7DA-71A3CF8F9830}" destId="{FB21B5F4-C349-4A14-97F2-8879446D4ADC}" srcOrd="0" destOrd="0" presId="urn:microsoft.com/office/officeart/2008/layout/VerticalCurvedList"/>
    <dgm:cxn modelId="{E22A9B50-3996-48F1-91F7-3B9FC9E26D8E}" type="presParOf" srcId="{BA243194-764D-4AC0-9CEF-C7AC482274D4}" destId="{FD3FFE2F-239C-4E4D-AB70-E848D6F16DEC}" srcOrd="5" destOrd="0" presId="urn:microsoft.com/office/officeart/2008/layout/VerticalCurvedList"/>
    <dgm:cxn modelId="{EAEF7A58-4B89-4C1B-AB01-E05C7D85AFB2}" type="presParOf" srcId="{BA243194-764D-4AC0-9CEF-C7AC482274D4}" destId="{4970D929-4BC3-4859-A056-E37039007C9E}" srcOrd="6" destOrd="0" presId="urn:microsoft.com/office/officeart/2008/layout/VerticalCurvedList"/>
    <dgm:cxn modelId="{D1717C85-298E-4FB3-A638-CC71A22B2500}" type="presParOf" srcId="{4970D929-4BC3-4859-A056-E37039007C9E}" destId="{31E5A14F-74B1-433D-953C-1E996A941F67}" srcOrd="0" destOrd="0" presId="urn:microsoft.com/office/officeart/2008/layout/VerticalCurvedList"/>
    <dgm:cxn modelId="{296F7A86-5DF6-4C39-978A-8CD88DE59CD5}" type="presParOf" srcId="{BA243194-764D-4AC0-9CEF-C7AC482274D4}" destId="{6A7DFC76-E019-4F2A-9B29-0B7EEF57F946}" srcOrd="7" destOrd="0" presId="urn:microsoft.com/office/officeart/2008/layout/VerticalCurvedList"/>
    <dgm:cxn modelId="{32073595-871A-4691-BF63-56D1B980666E}" type="presParOf" srcId="{BA243194-764D-4AC0-9CEF-C7AC482274D4}" destId="{65D21E97-A774-4C4A-916F-92FC6BA2D943}" srcOrd="8" destOrd="0" presId="urn:microsoft.com/office/officeart/2008/layout/VerticalCurvedList"/>
    <dgm:cxn modelId="{A429B4AE-FD25-4AAE-9996-24526108A9A2}" type="presParOf" srcId="{65D21E97-A774-4C4A-916F-92FC6BA2D943}" destId="{7BCE5E45-EFFC-4738-B595-0512037ABECC}" srcOrd="0" destOrd="0" presId="urn:microsoft.com/office/officeart/2008/layout/VerticalCurvedList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2F64BE-CE06-405E-916B-25312D5F64B0}" type="doc">
      <dgm:prSet loTypeId="urn:microsoft.com/office/officeart/2005/8/layout/hList3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C7087CB1-EB7A-4817-B014-1DAB22BFA355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ЗНО з української мови та літератури: </a:t>
          </a:r>
          <a:endParaRPr lang="uk-UA" dirty="0"/>
        </a:p>
      </dgm:t>
    </dgm:pt>
    <dgm:pt modelId="{09E22DBA-2DB6-426C-BA95-EE9E107E0534}" type="parTrans" cxnId="{73ED9B0C-0B01-46C8-9D15-7ED74BD62E14}">
      <dgm:prSet/>
      <dgm:spPr/>
      <dgm:t>
        <a:bodyPr/>
        <a:lstStyle/>
        <a:p>
          <a:endParaRPr lang="uk-UA"/>
        </a:p>
      </dgm:t>
    </dgm:pt>
    <dgm:pt modelId="{E669192E-20FE-43FB-9AA1-ECD0020BA51D}" type="sibTrans" cxnId="{73ED9B0C-0B01-46C8-9D15-7ED74BD62E14}">
      <dgm:prSet/>
      <dgm:spPr/>
      <dgm:t>
        <a:bodyPr/>
        <a:lstStyle/>
        <a:p>
          <a:endParaRPr lang="uk-UA"/>
        </a:p>
      </dgm:t>
    </dgm:pt>
    <dgm:pt modelId="{3C58AED5-DC04-4CFF-B35F-2711D6AB920A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є </a:t>
          </a:r>
          <a:r>
            <a: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обов’язковим для усіх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абітурієнтів</a:t>
          </a:r>
          <a:endParaRPr lang="uk-UA" dirty="0"/>
        </a:p>
      </dgm:t>
    </dgm:pt>
    <dgm:pt modelId="{76112417-FE58-4F20-8945-683983889A58}" type="parTrans" cxnId="{6D0C7460-AC54-41AB-AE7C-B95745DB3E3C}">
      <dgm:prSet/>
      <dgm:spPr/>
      <dgm:t>
        <a:bodyPr/>
        <a:lstStyle/>
        <a:p>
          <a:endParaRPr lang="uk-UA"/>
        </a:p>
      </dgm:t>
    </dgm:pt>
    <dgm:pt modelId="{2CCE80D2-B9E2-4F90-9DB4-74465059FC09}" type="sibTrans" cxnId="{6D0C7460-AC54-41AB-AE7C-B95745DB3E3C}">
      <dgm:prSet/>
      <dgm:spPr/>
      <dgm:t>
        <a:bodyPr/>
        <a:lstStyle/>
        <a:p>
          <a:endParaRPr lang="uk-UA"/>
        </a:p>
      </dgm:t>
    </dgm:pt>
    <dgm:pt modelId="{B8002226-A64C-4EC7-8433-3D8C62414EEE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результати ЗНО з української мови та літератури (базовий рівень – українська мова) </a:t>
          </a:r>
          <a:r>
            <a: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зараховується як результат ДПА для всіх випускників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старшої школи ЗНЗ.</a:t>
          </a:r>
          <a:endParaRPr lang="uk-UA" dirty="0"/>
        </a:p>
      </dgm:t>
    </dgm:pt>
    <dgm:pt modelId="{0CE34A18-8AC8-465E-B31E-E285D5BE9F19}" type="parTrans" cxnId="{2491D25F-5D8B-4A04-BF47-BFB1338C3A9B}">
      <dgm:prSet/>
      <dgm:spPr/>
      <dgm:t>
        <a:bodyPr/>
        <a:lstStyle/>
        <a:p>
          <a:endParaRPr lang="uk-UA"/>
        </a:p>
      </dgm:t>
    </dgm:pt>
    <dgm:pt modelId="{14D533B2-5273-41BD-8510-B4945B1167F9}" type="sibTrans" cxnId="{2491D25F-5D8B-4A04-BF47-BFB1338C3A9B}">
      <dgm:prSet/>
      <dgm:spPr/>
      <dgm:t>
        <a:bodyPr/>
        <a:lstStyle/>
        <a:p>
          <a:endParaRPr lang="uk-UA"/>
        </a:p>
      </dgm:t>
    </dgm:pt>
    <dgm:pt modelId="{482506EA-81AF-43EF-A468-89CD3907A127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тестові бали з української мови будуть переведені у </a:t>
          </a:r>
          <a:r>
            <a: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12-бальну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шкалу</a:t>
          </a:r>
          <a:endParaRPr lang="uk-UA" dirty="0"/>
        </a:p>
      </dgm:t>
    </dgm:pt>
    <dgm:pt modelId="{D270635A-A94D-4205-A863-B1427E141740}" type="parTrans" cxnId="{B11804B8-7CFE-4253-8C0F-4E3DC334C4F2}">
      <dgm:prSet/>
      <dgm:spPr/>
      <dgm:t>
        <a:bodyPr/>
        <a:lstStyle/>
        <a:p>
          <a:endParaRPr lang="uk-UA"/>
        </a:p>
      </dgm:t>
    </dgm:pt>
    <dgm:pt modelId="{24E34918-D2D3-4BF3-B89D-70B7B647FC2B}" type="sibTrans" cxnId="{B11804B8-7CFE-4253-8C0F-4E3DC334C4F2}">
      <dgm:prSet/>
      <dgm:spPr/>
      <dgm:t>
        <a:bodyPr/>
        <a:lstStyle/>
        <a:p>
          <a:endParaRPr lang="uk-UA"/>
        </a:p>
      </dgm:t>
    </dgm:pt>
    <dgm:pt modelId="{E85384E7-360E-4150-B50A-2D4FF36EA713}" type="pres">
      <dgm:prSet presAssocID="{CB2F64BE-CE06-405E-916B-25312D5F64B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EE8E6A-EB74-4DF4-A9D0-FAFC3003DD2A}" type="pres">
      <dgm:prSet presAssocID="{C7087CB1-EB7A-4817-B014-1DAB22BFA355}" presName="roof" presStyleLbl="dkBgShp" presStyleIdx="0" presStyleCnt="2"/>
      <dgm:spPr/>
      <dgm:t>
        <a:bodyPr/>
        <a:lstStyle/>
        <a:p>
          <a:endParaRPr lang="uk-UA"/>
        </a:p>
      </dgm:t>
    </dgm:pt>
    <dgm:pt modelId="{49D08CB3-1D0C-4BAA-8DC2-7FAB51483FB3}" type="pres">
      <dgm:prSet presAssocID="{C7087CB1-EB7A-4817-B014-1DAB22BFA355}" presName="pillars" presStyleCnt="0"/>
      <dgm:spPr/>
    </dgm:pt>
    <dgm:pt modelId="{2DF90673-D3F8-456B-818C-A4F555D285EE}" type="pres">
      <dgm:prSet presAssocID="{C7087CB1-EB7A-4817-B014-1DAB22BFA355}" presName="pillar1" presStyleLbl="node1" presStyleIdx="0" presStyleCnt="3" custScaleX="8795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199C6FF-7AA6-4C01-BE46-6EA3AD88F129}" type="pres">
      <dgm:prSet presAssocID="{B8002226-A64C-4EC7-8433-3D8C62414EE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A82615-465D-4D79-991D-A7516D0D54BE}" type="pres">
      <dgm:prSet presAssocID="{482506EA-81AF-43EF-A468-89CD3907A12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9B94EF-3FCE-4424-AB76-515B78B32252}" type="pres">
      <dgm:prSet presAssocID="{C7087CB1-EB7A-4817-B014-1DAB22BFA355}" presName="base" presStyleLbl="dkBgShp" presStyleIdx="1" presStyleCnt="2"/>
      <dgm:spPr/>
    </dgm:pt>
  </dgm:ptLst>
  <dgm:cxnLst>
    <dgm:cxn modelId="{41A73635-4AC2-4C2D-AA33-269135E813CE}" type="presOf" srcId="{C7087CB1-EB7A-4817-B014-1DAB22BFA355}" destId="{F0EE8E6A-EB74-4DF4-A9D0-FAFC3003DD2A}" srcOrd="0" destOrd="0" presId="urn:microsoft.com/office/officeart/2005/8/layout/hList3"/>
    <dgm:cxn modelId="{F98C3391-D0BB-4FBF-B6BC-2F0926174C98}" type="presOf" srcId="{482506EA-81AF-43EF-A468-89CD3907A127}" destId="{B5A82615-465D-4D79-991D-A7516D0D54BE}" srcOrd="0" destOrd="0" presId="urn:microsoft.com/office/officeart/2005/8/layout/hList3"/>
    <dgm:cxn modelId="{443318D3-FCB9-4F32-BC69-C32ACE2C6C00}" type="presOf" srcId="{B8002226-A64C-4EC7-8433-3D8C62414EEE}" destId="{5199C6FF-7AA6-4C01-BE46-6EA3AD88F129}" srcOrd="0" destOrd="0" presId="urn:microsoft.com/office/officeart/2005/8/layout/hList3"/>
    <dgm:cxn modelId="{73ED9B0C-0B01-46C8-9D15-7ED74BD62E14}" srcId="{CB2F64BE-CE06-405E-916B-25312D5F64B0}" destId="{C7087CB1-EB7A-4817-B014-1DAB22BFA355}" srcOrd="0" destOrd="0" parTransId="{09E22DBA-2DB6-426C-BA95-EE9E107E0534}" sibTransId="{E669192E-20FE-43FB-9AA1-ECD0020BA51D}"/>
    <dgm:cxn modelId="{2491D25F-5D8B-4A04-BF47-BFB1338C3A9B}" srcId="{C7087CB1-EB7A-4817-B014-1DAB22BFA355}" destId="{B8002226-A64C-4EC7-8433-3D8C62414EEE}" srcOrd="1" destOrd="0" parTransId="{0CE34A18-8AC8-465E-B31E-E285D5BE9F19}" sibTransId="{14D533B2-5273-41BD-8510-B4945B1167F9}"/>
    <dgm:cxn modelId="{6A05EC09-A43D-4E5F-AECE-F56D173F005A}" type="presOf" srcId="{CB2F64BE-CE06-405E-916B-25312D5F64B0}" destId="{E85384E7-360E-4150-B50A-2D4FF36EA713}" srcOrd="0" destOrd="0" presId="urn:microsoft.com/office/officeart/2005/8/layout/hList3"/>
    <dgm:cxn modelId="{B11804B8-7CFE-4253-8C0F-4E3DC334C4F2}" srcId="{C7087CB1-EB7A-4817-B014-1DAB22BFA355}" destId="{482506EA-81AF-43EF-A468-89CD3907A127}" srcOrd="2" destOrd="0" parTransId="{D270635A-A94D-4205-A863-B1427E141740}" sibTransId="{24E34918-D2D3-4BF3-B89D-70B7B647FC2B}"/>
    <dgm:cxn modelId="{A7426DE0-AFB8-450F-AF6D-766885CF4AFF}" type="presOf" srcId="{3C58AED5-DC04-4CFF-B35F-2711D6AB920A}" destId="{2DF90673-D3F8-456B-818C-A4F555D285EE}" srcOrd="0" destOrd="0" presId="urn:microsoft.com/office/officeart/2005/8/layout/hList3"/>
    <dgm:cxn modelId="{6D0C7460-AC54-41AB-AE7C-B95745DB3E3C}" srcId="{C7087CB1-EB7A-4817-B014-1DAB22BFA355}" destId="{3C58AED5-DC04-4CFF-B35F-2711D6AB920A}" srcOrd="0" destOrd="0" parTransId="{76112417-FE58-4F20-8945-683983889A58}" sibTransId="{2CCE80D2-B9E2-4F90-9DB4-74465059FC09}"/>
    <dgm:cxn modelId="{180A0BD4-2C4B-4BEC-9D1C-AF37475084C4}" type="presParOf" srcId="{E85384E7-360E-4150-B50A-2D4FF36EA713}" destId="{F0EE8E6A-EB74-4DF4-A9D0-FAFC3003DD2A}" srcOrd="0" destOrd="0" presId="urn:microsoft.com/office/officeart/2005/8/layout/hList3"/>
    <dgm:cxn modelId="{57394E88-528A-4FCA-8C69-0AA9AB5D5F9F}" type="presParOf" srcId="{E85384E7-360E-4150-B50A-2D4FF36EA713}" destId="{49D08CB3-1D0C-4BAA-8DC2-7FAB51483FB3}" srcOrd="1" destOrd="0" presId="urn:microsoft.com/office/officeart/2005/8/layout/hList3"/>
    <dgm:cxn modelId="{1DC514A2-ECEF-4477-9DD1-E96DAF0C4067}" type="presParOf" srcId="{49D08CB3-1D0C-4BAA-8DC2-7FAB51483FB3}" destId="{2DF90673-D3F8-456B-818C-A4F555D285EE}" srcOrd="0" destOrd="0" presId="urn:microsoft.com/office/officeart/2005/8/layout/hList3"/>
    <dgm:cxn modelId="{EA56ADB0-20EA-4D01-865E-32393DFEDB67}" type="presParOf" srcId="{49D08CB3-1D0C-4BAA-8DC2-7FAB51483FB3}" destId="{5199C6FF-7AA6-4C01-BE46-6EA3AD88F129}" srcOrd="1" destOrd="0" presId="urn:microsoft.com/office/officeart/2005/8/layout/hList3"/>
    <dgm:cxn modelId="{55C9B669-D323-4FAC-A8AF-B8C01C0DC8E4}" type="presParOf" srcId="{49D08CB3-1D0C-4BAA-8DC2-7FAB51483FB3}" destId="{B5A82615-465D-4D79-991D-A7516D0D54BE}" srcOrd="2" destOrd="0" presId="urn:microsoft.com/office/officeart/2005/8/layout/hList3"/>
    <dgm:cxn modelId="{A28879A8-4BD3-48BB-9F34-45CCD63E88AF}" type="presParOf" srcId="{E85384E7-360E-4150-B50A-2D4FF36EA713}" destId="{A29B94EF-3FCE-4424-AB76-515B78B32252}" srcOrd="2" destOrd="0" presId="urn:microsoft.com/office/officeart/2005/8/layout/hList3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2318FA-E7BC-400C-94ED-8C487A4FB281}" type="doc">
      <dgm:prSet loTypeId="urn:microsoft.com/office/officeart/2009/layout/ReverseList" loCatId="relationship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uk-UA"/>
        </a:p>
      </dgm:t>
    </dgm:pt>
    <dgm:pt modelId="{496F16AB-83B5-4D11-BF27-2CD6B120955F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2015 році під час вступу до вищих навчальних закладів </a:t>
          </a:r>
          <a:r>
            <a:rPr lang="uk-UA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чинним буде лише Сертифікат </a:t>
          </a:r>
        </a:p>
        <a:p>
          <a:pPr algn="ctr"/>
          <a:r>
            <a:rPr lang="uk-UA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ЗНО 2015 року</a:t>
          </a:r>
          <a:r>
            <a: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dirty="0">
            <a:solidFill>
              <a:schemeClr val="bg1"/>
            </a:solidFill>
          </a:endParaRPr>
        </a:p>
      </dgm:t>
    </dgm:pt>
    <dgm:pt modelId="{D435E621-366D-4A5C-8A38-A167596B7CED}" type="parTrans" cxnId="{78A56019-677F-434D-B9D6-2BAB1BE5D857}">
      <dgm:prSet/>
      <dgm:spPr/>
      <dgm:t>
        <a:bodyPr/>
        <a:lstStyle/>
        <a:p>
          <a:endParaRPr lang="uk-UA"/>
        </a:p>
      </dgm:t>
    </dgm:pt>
    <dgm:pt modelId="{E4BBD161-668A-4D9C-AAA6-8FB59FFE81D4}" type="sibTrans" cxnId="{78A56019-677F-434D-B9D6-2BAB1BE5D857}">
      <dgm:prSet/>
      <dgm:spPr/>
      <dgm:t>
        <a:bodyPr/>
        <a:lstStyle/>
        <a:p>
          <a:endParaRPr lang="uk-UA"/>
        </a:p>
      </dgm:t>
    </dgm:pt>
    <dgm:pt modelId="{1C4CA881-42B2-4446-8323-47DC5FFF9B12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Випускники, які мають Сертифікати ЗНО минулих років і планують у 2015 році вступати до ВНЗ, повинні зареєструватися та </a:t>
          </a:r>
          <a:r>
            <a:rPr lang="uk-UA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пройти ЗНО-2015</a:t>
          </a:r>
          <a:r>
            <a: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dirty="0">
            <a:solidFill>
              <a:schemeClr val="bg1"/>
            </a:solidFill>
          </a:endParaRPr>
        </a:p>
      </dgm:t>
    </dgm:pt>
    <dgm:pt modelId="{AD3CDD4B-EDF5-4810-8CB8-C535E5645EA3}" type="parTrans" cxnId="{BDF73C56-DDFC-4C7B-A16B-8825B763B50C}">
      <dgm:prSet/>
      <dgm:spPr/>
      <dgm:t>
        <a:bodyPr/>
        <a:lstStyle/>
        <a:p>
          <a:endParaRPr lang="uk-UA"/>
        </a:p>
      </dgm:t>
    </dgm:pt>
    <dgm:pt modelId="{E6DED474-F67A-4967-9FFB-3C1050FCEEE7}" type="sibTrans" cxnId="{BDF73C56-DDFC-4C7B-A16B-8825B763B50C}">
      <dgm:prSet/>
      <dgm:spPr/>
      <dgm:t>
        <a:bodyPr/>
        <a:lstStyle/>
        <a:p>
          <a:endParaRPr lang="uk-UA"/>
        </a:p>
      </dgm:t>
    </dgm:pt>
    <dgm:pt modelId="{0F7D67D2-7F08-4152-BE55-0535F6870F3E}" type="pres">
      <dgm:prSet presAssocID="{8F2318FA-E7BC-400C-94ED-8C487A4FB281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D0EAE76-B651-491C-BE3E-551B349CC004}" type="pres">
      <dgm:prSet presAssocID="{8F2318FA-E7BC-400C-94ED-8C487A4FB281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BD0FCA-5A34-42DF-99C5-36B91CD6FF77}" type="pres">
      <dgm:prSet presAssocID="{8F2318FA-E7BC-400C-94ED-8C487A4FB281}" presName="LeftNode" presStyleLbl="bgImgPlace1" presStyleIdx="0" presStyleCnt="2" custScaleX="182750" custLinFactNeighborX="-38263" custLinFactNeighborY="-1174">
        <dgm:presLayoutVars>
          <dgm:chMax val="2"/>
          <dgm:chPref val="2"/>
        </dgm:presLayoutVars>
      </dgm:prSet>
      <dgm:spPr/>
      <dgm:t>
        <a:bodyPr/>
        <a:lstStyle/>
        <a:p>
          <a:endParaRPr lang="uk-UA"/>
        </a:p>
      </dgm:t>
    </dgm:pt>
    <dgm:pt modelId="{C2629FFA-DA16-4F76-B3EC-7102F595DAC0}" type="pres">
      <dgm:prSet presAssocID="{8F2318FA-E7BC-400C-94ED-8C487A4FB281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A68F9F-2E4D-4EC8-B2D5-10232E52AB02}" type="pres">
      <dgm:prSet presAssocID="{8F2318FA-E7BC-400C-94ED-8C487A4FB281}" presName="RightNode" presStyleLbl="bgImgPlace1" presStyleIdx="1" presStyleCnt="2" custScaleX="178520" custLinFactNeighborX="45116" custLinFactNeighborY="-1174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87611C38-D95D-4DA2-9E16-B9F7E49B9475}" type="pres">
      <dgm:prSet presAssocID="{8F2318FA-E7BC-400C-94ED-8C487A4FB281}" presName="TopArrow" presStyleLbl="node1" presStyleIdx="0" presStyleCnt="2"/>
      <dgm:spPr>
        <a:solidFill>
          <a:srgbClr val="FF0000"/>
        </a:solidFill>
      </dgm:spPr>
    </dgm:pt>
    <dgm:pt modelId="{A40202C2-3887-4482-82E8-14FE578585B9}" type="pres">
      <dgm:prSet presAssocID="{8F2318FA-E7BC-400C-94ED-8C487A4FB281}" presName="BottomArrow" presStyleLbl="node1" presStyleIdx="1" presStyleCnt="2"/>
      <dgm:spPr>
        <a:solidFill>
          <a:srgbClr val="FF0000"/>
        </a:solidFill>
      </dgm:spPr>
    </dgm:pt>
  </dgm:ptLst>
  <dgm:cxnLst>
    <dgm:cxn modelId="{78A56019-677F-434D-B9D6-2BAB1BE5D857}" srcId="{8F2318FA-E7BC-400C-94ED-8C487A4FB281}" destId="{496F16AB-83B5-4D11-BF27-2CD6B120955F}" srcOrd="0" destOrd="0" parTransId="{D435E621-366D-4A5C-8A38-A167596B7CED}" sibTransId="{E4BBD161-668A-4D9C-AAA6-8FB59FFE81D4}"/>
    <dgm:cxn modelId="{BDF73C56-DDFC-4C7B-A16B-8825B763B50C}" srcId="{8F2318FA-E7BC-400C-94ED-8C487A4FB281}" destId="{1C4CA881-42B2-4446-8323-47DC5FFF9B12}" srcOrd="1" destOrd="0" parTransId="{AD3CDD4B-EDF5-4810-8CB8-C535E5645EA3}" sibTransId="{E6DED474-F67A-4967-9FFB-3C1050FCEEE7}"/>
    <dgm:cxn modelId="{38C5212F-8CA1-489B-B343-37F1E4AD3D63}" type="presOf" srcId="{1C4CA881-42B2-4446-8323-47DC5FFF9B12}" destId="{C2629FFA-DA16-4F76-B3EC-7102F595DAC0}" srcOrd="0" destOrd="0" presId="urn:microsoft.com/office/officeart/2009/layout/ReverseList"/>
    <dgm:cxn modelId="{633CE980-9237-4B99-9B37-0D8F23B6EA7C}" type="presOf" srcId="{8F2318FA-E7BC-400C-94ED-8C487A4FB281}" destId="{0F7D67D2-7F08-4152-BE55-0535F6870F3E}" srcOrd="0" destOrd="0" presId="urn:microsoft.com/office/officeart/2009/layout/ReverseList"/>
    <dgm:cxn modelId="{62BEB389-C2E4-41A8-B401-788D12BAD0F2}" type="presOf" srcId="{1C4CA881-42B2-4446-8323-47DC5FFF9B12}" destId="{A2A68F9F-2E4D-4EC8-B2D5-10232E52AB02}" srcOrd="1" destOrd="0" presId="urn:microsoft.com/office/officeart/2009/layout/ReverseList"/>
    <dgm:cxn modelId="{4BEDB4C4-3B7F-4B71-8F3C-DFD9FECFD23B}" type="presOf" srcId="{496F16AB-83B5-4D11-BF27-2CD6B120955F}" destId="{CD0EAE76-B651-491C-BE3E-551B349CC004}" srcOrd="0" destOrd="0" presId="urn:microsoft.com/office/officeart/2009/layout/ReverseList"/>
    <dgm:cxn modelId="{97E9BCB7-EC2D-4796-A16B-D543E626E6BF}" type="presOf" srcId="{496F16AB-83B5-4D11-BF27-2CD6B120955F}" destId="{B6BD0FCA-5A34-42DF-99C5-36B91CD6FF77}" srcOrd="1" destOrd="0" presId="urn:microsoft.com/office/officeart/2009/layout/ReverseList"/>
    <dgm:cxn modelId="{72D93989-F187-4504-9E68-497B955A24E7}" type="presParOf" srcId="{0F7D67D2-7F08-4152-BE55-0535F6870F3E}" destId="{CD0EAE76-B651-491C-BE3E-551B349CC004}" srcOrd="0" destOrd="0" presId="urn:microsoft.com/office/officeart/2009/layout/ReverseList"/>
    <dgm:cxn modelId="{C9A5C441-BF34-4D86-B60E-88F92F8EB2DC}" type="presParOf" srcId="{0F7D67D2-7F08-4152-BE55-0535F6870F3E}" destId="{B6BD0FCA-5A34-42DF-99C5-36B91CD6FF77}" srcOrd="1" destOrd="0" presId="urn:microsoft.com/office/officeart/2009/layout/ReverseList"/>
    <dgm:cxn modelId="{FC1C02F0-C470-4F90-8189-BD47DE6FCC2F}" type="presParOf" srcId="{0F7D67D2-7F08-4152-BE55-0535F6870F3E}" destId="{C2629FFA-DA16-4F76-B3EC-7102F595DAC0}" srcOrd="2" destOrd="0" presId="urn:microsoft.com/office/officeart/2009/layout/ReverseList"/>
    <dgm:cxn modelId="{CE4EF68E-5FE8-43FF-801C-45DCBD29541B}" type="presParOf" srcId="{0F7D67D2-7F08-4152-BE55-0535F6870F3E}" destId="{A2A68F9F-2E4D-4EC8-B2D5-10232E52AB02}" srcOrd="3" destOrd="0" presId="urn:microsoft.com/office/officeart/2009/layout/ReverseList"/>
    <dgm:cxn modelId="{53C726D7-1ED0-42E2-9646-9A74B6C213A7}" type="presParOf" srcId="{0F7D67D2-7F08-4152-BE55-0535F6870F3E}" destId="{87611C38-D95D-4DA2-9E16-B9F7E49B9475}" srcOrd="4" destOrd="0" presId="urn:microsoft.com/office/officeart/2009/layout/ReverseList"/>
    <dgm:cxn modelId="{B22D12D2-452B-4988-8B7D-CF179F529BE6}" type="presParOf" srcId="{0F7D67D2-7F08-4152-BE55-0535F6870F3E}" destId="{A40202C2-3887-4482-82E8-14FE578585B9}" srcOrd="5" destOrd="0" presId="urn:microsoft.com/office/officeart/2009/layout/ReverseList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49A833-2418-4F5D-B411-773D5C0DF21B}" type="doc">
      <dgm:prSet loTypeId="urn:microsoft.com/office/officeart/2005/8/layout/vProcess5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996EC7D4-7BEA-4110-96E9-794569639DE7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2015 році тести з української мови і літератури, математики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будуть двох рівнів складності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базового та поглибленого.</a:t>
          </a:r>
          <a:endParaRPr lang="uk-UA" sz="2000" dirty="0"/>
        </a:p>
      </dgm:t>
    </dgm:pt>
    <dgm:pt modelId="{2098A237-BA72-4E43-9961-E5A296AE862A}" type="parTrans" cxnId="{E33F8E93-0B2F-48FF-8E07-48A25CD395C5}">
      <dgm:prSet/>
      <dgm:spPr/>
      <dgm:t>
        <a:bodyPr/>
        <a:lstStyle/>
        <a:p>
          <a:endParaRPr lang="uk-UA" sz="2000"/>
        </a:p>
      </dgm:t>
    </dgm:pt>
    <dgm:pt modelId="{CBD59604-2A3E-4500-86A0-A0EBF47F76A4}" type="sibTrans" cxnId="{E33F8E93-0B2F-48FF-8E07-48A25CD395C5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endParaRPr lang="uk-UA" sz="2000"/>
        </a:p>
      </dgm:t>
    </dgm:pt>
    <dgm:pt modelId="{1B068B47-38A9-4671-B106-85C538BD7A40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правилах прийому до ВНЗ (до 1 грудня 2014 року)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будуть визначені спеціальності, для вступу на які вимагатимуть результати поглибленого рівня 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цих предметів.</a:t>
          </a:r>
          <a:endParaRPr lang="uk-UA" sz="2000" dirty="0"/>
        </a:p>
      </dgm:t>
    </dgm:pt>
    <dgm:pt modelId="{BC9C868F-E00A-4DD6-85D3-152AD87995A1}" type="parTrans" cxnId="{86993410-1C81-4128-8D7C-1362825343EE}">
      <dgm:prSet/>
      <dgm:spPr/>
      <dgm:t>
        <a:bodyPr/>
        <a:lstStyle/>
        <a:p>
          <a:endParaRPr lang="uk-UA" sz="2000"/>
        </a:p>
      </dgm:t>
    </dgm:pt>
    <dgm:pt modelId="{04A8BE9D-5312-442C-9CA8-8BBB6A1B7DB3}" type="sibTrans" cxnId="{86993410-1C81-4128-8D7C-1362825343EE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endParaRPr lang="uk-UA" sz="2000"/>
        </a:p>
      </dgm:t>
    </dgm:pt>
    <dgm:pt modelId="{D80F05F8-CEFA-4E48-A390-343C8AA5989B}">
      <dgm:prSet phldrT="[Текст]" custT="1"/>
      <dgm:spPr/>
      <dgm:t>
        <a:bodyPr/>
        <a:lstStyle/>
        <a:p>
          <a:r>
            <a:rPr lang="uk-UA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Абітурієнти, які планують вступати на такі спеціальності, </a:t>
          </a:r>
          <a:r>
            <a:rPr lang="uk-UA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вибиратимуть тест поглибленого рівня</a:t>
          </a:r>
          <a:r>
            <a:rPr lang="uk-UA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2000" dirty="0"/>
        </a:p>
      </dgm:t>
    </dgm:pt>
    <dgm:pt modelId="{21996EE9-53F7-4898-B8C4-3239E232A114}" type="parTrans" cxnId="{0E8E37DF-BFBE-4EAD-885F-40D7B07A4A76}">
      <dgm:prSet/>
      <dgm:spPr/>
      <dgm:t>
        <a:bodyPr/>
        <a:lstStyle/>
        <a:p>
          <a:endParaRPr lang="uk-UA" sz="2000"/>
        </a:p>
      </dgm:t>
    </dgm:pt>
    <dgm:pt modelId="{DE363070-BC18-473A-BBD3-661565FC5407}" type="sibTrans" cxnId="{0E8E37DF-BFBE-4EAD-885F-40D7B07A4A76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endParaRPr lang="uk-UA" sz="2000"/>
        </a:p>
      </dgm:t>
    </dgm:pt>
    <dgm:pt modelId="{17D1198B-ABF4-4123-8B44-8AC3A8B2BF9B}">
      <dgm:prSet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 поглибленого рівня міститиме і базову частину. Абітурієнт, який обере поглиблений рівень,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отримає дві окремі оцінки у шкалі 100-200 балів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за базовий і поглиблений рівні.</a:t>
          </a:r>
          <a:endParaRPr lang="uk-UA" sz="2000" dirty="0"/>
        </a:p>
      </dgm:t>
    </dgm:pt>
    <dgm:pt modelId="{44585BB6-6618-4FCD-9C80-0DAD8E6B3B0A}" type="parTrans" cxnId="{3A1295BA-7C31-45E5-9A89-9E693066F242}">
      <dgm:prSet/>
      <dgm:spPr/>
      <dgm:t>
        <a:bodyPr/>
        <a:lstStyle/>
        <a:p>
          <a:endParaRPr lang="uk-UA" sz="2000"/>
        </a:p>
      </dgm:t>
    </dgm:pt>
    <dgm:pt modelId="{82442B37-647B-4EEB-A2EB-553132DF12D4}" type="sibTrans" cxnId="{3A1295BA-7C31-45E5-9A89-9E693066F242}">
      <dgm:prSet/>
      <dgm:spPr/>
      <dgm:t>
        <a:bodyPr/>
        <a:lstStyle/>
        <a:p>
          <a:endParaRPr lang="uk-UA" sz="2000"/>
        </a:p>
      </dgm:t>
    </dgm:pt>
    <dgm:pt modelId="{DC7D583E-E3D2-4476-9862-B1566018484E}" type="pres">
      <dgm:prSet presAssocID="{1549A833-2418-4F5D-B411-773D5C0DF21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663A35-CA85-444F-AE37-9822215688D1}" type="pres">
      <dgm:prSet presAssocID="{1549A833-2418-4F5D-B411-773D5C0DF21B}" presName="dummyMaxCanvas" presStyleCnt="0">
        <dgm:presLayoutVars/>
      </dgm:prSet>
      <dgm:spPr/>
    </dgm:pt>
    <dgm:pt modelId="{3B417D96-86E7-434D-B789-078E369861C2}" type="pres">
      <dgm:prSet presAssocID="{1549A833-2418-4F5D-B411-773D5C0DF21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7288D1-E7FF-41B9-85DD-E7A74F3F1FB2}" type="pres">
      <dgm:prSet presAssocID="{1549A833-2418-4F5D-B411-773D5C0DF21B}" presName="FourNodes_2" presStyleLbl="node1" presStyleIdx="1" presStyleCnt="4" custScaleY="12349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57CB1F-2B8D-4643-9B06-73CBFCB5FA93}" type="pres">
      <dgm:prSet presAssocID="{1549A833-2418-4F5D-B411-773D5C0DF21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23789B-3A72-4B33-B343-EAE397F95B87}" type="pres">
      <dgm:prSet presAssocID="{1549A833-2418-4F5D-B411-773D5C0DF21B}" presName="FourNodes_4" presStyleLbl="node1" presStyleIdx="3" presStyleCnt="4" custScaleY="1180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907535-2615-4502-A03E-52EAB6937B6D}" type="pres">
      <dgm:prSet presAssocID="{1549A833-2418-4F5D-B411-773D5C0DF21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4D5FC-813D-46CE-81F4-39B64BFA0E41}" type="pres">
      <dgm:prSet presAssocID="{1549A833-2418-4F5D-B411-773D5C0DF21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DF5F0-AACF-4B06-A23E-35B04809549F}" type="pres">
      <dgm:prSet presAssocID="{1549A833-2418-4F5D-B411-773D5C0DF21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4AC4E-D68E-46F8-82AF-F8E9AD9FD8D1}" type="pres">
      <dgm:prSet presAssocID="{1549A833-2418-4F5D-B411-773D5C0DF21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6504F0-D994-45E9-B351-190F88616126}" type="pres">
      <dgm:prSet presAssocID="{1549A833-2418-4F5D-B411-773D5C0DF21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DC522A-2380-4105-9E6F-5B7115F3528E}" type="pres">
      <dgm:prSet presAssocID="{1549A833-2418-4F5D-B411-773D5C0DF21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BAA536-38F2-45FC-BAE1-169BE33A4F83}" type="pres">
      <dgm:prSet presAssocID="{1549A833-2418-4F5D-B411-773D5C0DF21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66D5B1D-1B98-4ECA-9C48-05DBEBD38D27}" type="presOf" srcId="{1B068B47-38A9-4671-B106-85C538BD7A40}" destId="{AA7288D1-E7FF-41B9-85DD-E7A74F3F1FB2}" srcOrd="0" destOrd="0" presId="urn:microsoft.com/office/officeart/2005/8/layout/vProcess5"/>
    <dgm:cxn modelId="{7C1AAC8D-942D-4AB0-B198-4F05A910B609}" type="presOf" srcId="{17D1198B-ABF4-4123-8B44-8AC3A8B2BF9B}" destId="{4723789B-3A72-4B33-B343-EAE397F95B87}" srcOrd="0" destOrd="0" presId="urn:microsoft.com/office/officeart/2005/8/layout/vProcess5"/>
    <dgm:cxn modelId="{47EB6D72-D5D7-41EC-B068-662CCB0F874A}" type="presOf" srcId="{1B068B47-38A9-4671-B106-85C538BD7A40}" destId="{376504F0-D994-45E9-B351-190F88616126}" srcOrd="1" destOrd="0" presId="urn:microsoft.com/office/officeart/2005/8/layout/vProcess5"/>
    <dgm:cxn modelId="{F8EA10F4-301C-432C-82F5-C472BC14DADD}" type="presOf" srcId="{17D1198B-ABF4-4123-8B44-8AC3A8B2BF9B}" destId="{CCBAA536-38F2-45FC-BAE1-169BE33A4F83}" srcOrd="1" destOrd="0" presId="urn:microsoft.com/office/officeart/2005/8/layout/vProcess5"/>
    <dgm:cxn modelId="{0B1CEF90-B850-48FD-AEBA-DC98EF6533D1}" type="presOf" srcId="{DE363070-BC18-473A-BBD3-661565FC5407}" destId="{5F4DF5F0-AACF-4B06-A23E-35B04809549F}" srcOrd="0" destOrd="0" presId="urn:microsoft.com/office/officeart/2005/8/layout/vProcess5"/>
    <dgm:cxn modelId="{3A1295BA-7C31-45E5-9A89-9E693066F242}" srcId="{1549A833-2418-4F5D-B411-773D5C0DF21B}" destId="{17D1198B-ABF4-4123-8B44-8AC3A8B2BF9B}" srcOrd="3" destOrd="0" parTransId="{44585BB6-6618-4FCD-9C80-0DAD8E6B3B0A}" sibTransId="{82442B37-647B-4EEB-A2EB-553132DF12D4}"/>
    <dgm:cxn modelId="{E33F8E93-0B2F-48FF-8E07-48A25CD395C5}" srcId="{1549A833-2418-4F5D-B411-773D5C0DF21B}" destId="{996EC7D4-7BEA-4110-96E9-794569639DE7}" srcOrd="0" destOrd="0" parTransId="{2098A237-BA72-4E43-9961-E5A296AE862A}" sibTransId="{CBD59604-2A3E-4500-86A0-A0EBF47F76A4}"/>
    <dgm:cxn modelId="{C825EE59-18AB-4FF1-B07D-DC67C1A08D50}" type="presOf" srcId="{996EC7D4-7BEA-4110-96E9-794569639DE7}" destId="{8AA4AC4E-D68E-46F8-82AF-F8E9AD9FD8D1}" srcOrd="1" destOrd="0" presId="urn:microsoft.com/office/officeart/2005/8/layout/vProcess5"/>
    <dgm:cxn modelId="{A44AF468-9B99-4B1E-9600-1E8173D2DBFA}" type="presOf" srcId="{04A8BE9D-5312-442C-9CA8-8BBB6A1B7DB3}" destId="{FEA4D5FC-813D-46CE-81F4-39B64BFA0E41}" srcOrd="0" destOrd="0" presId="urn:microsoft.com/office/officeart/2005/8/layout/vProcess5"/>
    <dgm:cxn modelId="{86993410-1C81-4128-8D7C-1362825343EE}" srcId="{1549A833-2418-4F5D-B411-773D5C0DF21B}" destId="{1B068B47-38A9-4671-B106-85C538BD7A40}" srcOrd="1" destOrd="0" parTransId="{BC9C868F-E00A-4DD6-85D3-152AD87995A1}" sibTransId="{04A8BE9D-5312-442C-9CA8-8BBB6A1B7DB3}"/>
    <dgm:cxn modelId="{5567310B-18F1-4EC7-BFD0-F8194125919F}" type="presOf" srcId="{1549A833-2418-4F5D-B411-773D5C0DF21B}" destId="{DC7D583E-E3D2-4476-9862-B1566018484E}" srcOrd="0" destOrd="0" presId="urn:microsoft.com/office/officeart/2005/8/layout/vProcess5"/>
    <dgm:cxn modelId="{140944D9-47AD-4965-ACB1-2F409A5B99BC}" type="presOf" srcId="{996EC7D4-7BEA-4110-96E9-794569639DE7}" destId="{3B417D96-86E7-434D-B789-078E369861C2}" srcOrd="0" destOrd="0" presId="urn:microsoft.com/office/officeart/2005/8/layout/vProcess5"/>
    <dgm:cxn modelId="{0E8E37DF-BFBE-4EAD-885F-40D7B07A4A76}" srcId="{1549A833-2418-4F5D-B411-773D5C0DF21B}" destId="{D80F05F8-CEFA-4E48-A390-343C8AA5989B}" srcOrd="2" destOrd="0" parTransId="{21996EE9-53F7-4898-B8C4-3239E232A114}" sibTransId="{DE363070-BC18-473A-BBD3-661565FC5407}"/>
    <dgm:cxn modelId="{3196F886-0140-4AC4-B47E-1F248C8EBB1F}" type="presOf" srcId="{CBD59604-2A3E-4500-86A0-A0EBF47F76A4}" destId="{6B907535-2615-4502-A03E-52EAB6937B6D}" srcOrd="0" destOrd="0" presId="urn:microsoft.com/office/officeart/2005/8/layout/vProcess5"/>
    <dgm:cxn modelId="{35B78817-208C-4224-B387-7F809FFDB4E4}" type="presOf" srcId="{D80F05F8-CEFA-4E48-A390-343C8AA5989B}" destId="{F9DC522A-2380-4105-9E6F-5B7115F3528E}" srcOrd="1" destOrd="0" presId="urn:microsoft.com/office/officeart/2005/8/layout/vProcess5"/>
    <dgm:cxn modelId="{CE686720-7CF5-40C6-9377-84E23E6CF75B}" type="presOf" srcId="{D80F05F8-CEFA-4E48-A390-343C8AA5989B}" destId="{A957CB1F-2B8D-4643-9B06-73CBFCB5FA93}" srcOrd="0" destOrd="0" presId="urn:microsoft.com/office/officeart/2005/8/layout/vProcess5"/>
    <dgm:cxn modelId="{C440078B-109B-469C-B144-4856EAFA5855}" type="presParOf" srcId="{DC7D583E-E3D2-4476-9862-B1566018484E}" destId="{47663A35-CA85-444F-AE37-9822215688D1}" srcOrd="0" destOrd="0" presId="urn:microsoft.com/office/officeart/2005/8/layout/vProcess5"/>
    <dgm:cxn modelId="{6B5B00EF-B8C4-4ABA-B50F-127E506C36DE}" type="presParOf" srcId="{DC7D583E-E3D2-4476-9862-B1566018484E}" destId="{3B417D96-86E7-434D-B789-078E369861C2}" srcOrd="1" destOrd="0" presId="urn:microsoft.com/office/officeart/2005/8/layout/vProcess5"/>
    <dgm:cxn modelId="{3EE06721-FD39-451C-9082-10DF57FA8340}" type="presParOf" srcId="{DC7D583E-E3D2-4476-9862-B1566018484E}" destId="{AA7288D1-E7FF-41B9-85DD-E7A74F3F1FB2}" srcOrd="2" destOrd="0" presId="urn:microsoft.com/office/officeart/2005/8/layout/vProcess5"/>
    <dgm:cxn modelId="{368DE07C-7790-4767-8F80-8C7147E77ABC}" type="presParOf" srcId="{DC7D583E-E3D2-4476-9862-B1566018484E}" destId="{A957CB1F-2B8D-4643-9B06-73CBFCB5FA93}" srcOrd="3" destOrd="0" presId="urn:microsoft.com/office/officeart/2005/8/layout/vProcess5"/>
    <dgm:cxn modelId="{1A92FC13-C578-41CD-9CE9-ED939B7AAEB5}" type="presParOf" srcId="{DC7D583E-E3D2-4476-9862-B1566018484E}" destId="{4723789B-3A72-4B33-B343-EAE397F95B87}" srcOrd="4" destOrd="0" presId="urn:microsoft.com/office/officeart/2005/8/layout/vProcess5"/>
    <dgm:cxn modelId="{5EE0F9DD-C1C0-4D9E-B81E-5D71791DA3EF}" type="presParOf" srcId="{DC7D583E-E3D2-4476-9862-B1566018484E}" destId="{6B907535-2615-4502-A03E-52EAB6937B6D}" srcOrd="5" destOrd="0" presId="urn:microsoft.com/office/officeart/2005/8/layout/vProcess5"/>
    <dgm:cxn modelId="{864B1ECF-7762-468F-B232-D82361146C33}" type="presParOf" srcId="{DC7D583E-E3D2-4476-9862-B1566018484E}" destId="{FEA4D5FC-813D-46CE-81F4-39B64BFA0E41}" srcOrd="6" destOrd="0" presId="urn:microsoft.com/office/officeart/2005/8/layout/vProcess5"/>
    <dgm:cxn modelId="{8A677535-1B85-4E26-BE5E-8C33B84F2373}" type="presParOf" srcId="{DC7D583E-E3D2-4476-9862-B1566018484E}" destId="{5F4DF5F0-AACF-4B06-A23E-35B04809549F}" srcOrd="7" destOrd="0" presId="urn:microsoft.com/office/officeart/2005/8/layout/vProcess5"/>
    <dgm:cxn modelId="{A75F4640-5EC3-4B65-84E4-065A8A1C53BF}" type="presParOf" srcId="{DC7D583E-E3D2-4476-9862-B1566018484E}" destId="{8AA4AC4E-D68E-46F8-82AF-F8E9AD9FD8D1}" srcOrd="8" destOrd="0" presId="urn:microsoft.com/office/officeart/2005/8/layout/vProcess5"/>
    <dgm:cxn modelId="{771D14E4-1ED0-4474-AA92-0BF816BEDC19}" type="presParOf" srcId="{DC7D583E-E3D2-4476-9862-B1566018484E}" destId="{376504F0-D994-45E9-B351-190F88616126}" srcOrd="9" destOrd="0" presId="urn:microsoft.com/office/officeart/2005/8/layout/vProcess5"/>
    <dgm:cxn modelId="{0AF46105-9D09-4D0A-BAD5-BDADFAAC04FB}" type="presParOf" srcId="{DC7D583E-E3D2-4476-9862-B1566018484E}" destId="{F9DC522A-2380-4105-9E6F-5B7115F3528E}" srcOrd="10" destOrd="0" presId="urn:microsoft.com/office/officeart/2005/8/layout/vProcess5"/>
    <dgm:cxn modelId="{DC606533-4574-4C36-BE55-D24679337B8D}" type="presParOf" srcId="{DC7D583E-E3D2-4476-9862-B1566018484E}" destId="{CCBAA536-38F2-45FC-BAE1-169BE33A4F83}" srcOrd="11" destOrd="0" presId="urn:microsoft.com/office/officeart/2005/8/layout/vProcess5"/>
  </dgm:cxnLst>
  <dgm:bg/>
  <dgm:whole/>
  <dgm:extLst>
    <a:ext uri="http://schemas.microsoft.com/office/drawing/2008/diagram"/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E97DFD-DF32-4610-ADD5-ED377634CD06}" type="doc">
      <dgm:prSet loTypeId="urn:microsoft.com/office/officeart/2005/8/layout/lProcess1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5B305715-6435-4FAD-969C-0EDE8505D139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Порівняльні складові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4FB423-38F4-4A62-9274-AA49E8499C14}" type="parTrans" cxnId="{72600810-69B2-46D4-A639-467A5C030918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34E648-46DE-484C-B915-74F899D68636}" type="sibTrans" cxnId="{72600810-69B2-46D4-A639-467A5C030918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EC311C-F99C-427F-AB31-5F369C86AED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К-ть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завдань СР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4C6D1-2CF5-4108-9AF6-38A1C433A4D6}" type="parTrans" cxnId="{4B342F01-5C97-4956-926A-9255CC3AF208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1C1D66-AC56-44B4-87A4-FC424C964BEB}" type="sibTrans" cxnId="{4B342F01-5C97-4956-926A-9255CC3AF208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6630C-010F-4600-BA39-0461FF00891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 на виконання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014337-E3AB-4627-9960-7C9F89E1D10A}" type="parTrans" cxnId="{F257C507-67CD-4877-97B7-D4EEA275A585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9E7ACB-C4B4-4373-8C09-A43BBB668598}" type="sibTrans" cxnId="{F257C507-67CD-4877-97B7-D4EEA275A585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B743AC-96DC-4DE7-9501-ED744B2EF53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ЗНО-2014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636B56-4B59-4E8C-9BCA-C60057E204B6}" type="parTrans" cxnId="{3F286BEB-EAAC-4316-8BB4-63CABDF17485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5B890-8986-4E4B-B11C-0BFEC7729994}" type="sibTrans" cxnId="{3F286BEB-EAAC-4316-8BB4-63CABDF17485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4B91C4-A4B6-484B-98C9-24C728E384FE}">
      <dgm:prSet phldrT="[Текст]"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6799B-48B1-4EDA-934F-31B1EC0ABC5B}" type="parTrans" cxnId="{2DF72C62-A6CD-4EDE-AF9A-0597EDCAD627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00200-E1E8-4E37-AD53-154D34868CC4}" type="sibTrans" cxnId="{2DF72C62-A6CD-4EDE-AF9A-0597EDCAD627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4D0D7-82DF-486E-8E89-AE44052FD200}">
      <dgm:prSet phldrT="[Текст]" custT="1"/>
      <dgm:spPr>
        <a:solidFill>
          <a:srgbClr val="99FF66">
            <a:alpha val="90000"/>
          </a:srgbClr>
        </a:solidFill>
      </dgm:spPr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150 хв.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5736A9-F7AE-4130-90D4-84E6D1E7A224}" type="parTrans" cxnId="{89840928-CEB0-4011-8321-E783914558F1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85D434-4202-481A-942B-14BA021AF431}" type="sibTrans" cxnId="{89840928-CEB0-4011-8321-E783914558F1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2176E-D4FE-4400-8064-A6630C5633C8}">
      <dgm:prSet custT="1"/>
      <dgm:spPr>
        <a:solidFill>
          <a:srgbClr val="C00000"/>
        </a:solidFill>
      </dgm:spPr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ЗНО-2015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FE5FC0-FC22-4AF3-ADB5-7118F4AB34C8}" type="parTrans" cxnId="{481FA661-1658-4806-A3BC-E4AB238E73F6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448462-A15E-495D-8711-7D3ECBEA896C}" type="sibTrans" cxnId="{481FA661-1658-4806-A3BC-E4AB238E73F6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10755E-93F7-40D6-9D1A-8936C3616FE1}">
      <dgm:prSet custT="1"/>
      <dgm:spPr>
        <a:solidFill>
          <a:srgbClr val="FF7C80">
            <a:alpha val="89804"/>
          </a:srgbClr>
        </a:solidFill>
      </dgm:spPr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90F2A-BD64-4688-9FFD-BDD508EF66E3}" type="parTrans" cxnId="{98B6CB08-C663-4760-B472-32D0CB847FE9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A6128A-2A41-4831-8BCB-934ACF2D1909}" type="sibTrans" cxnId="{98B6CB08-C663-4760-B472-32D0CB847FE9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10323E-F4DB-4DEC-847A-8A80DE0D528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Макс. </a:t>
          </a:r>
          <a:r>
            <a:rPr lang="uk-UA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к-ть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балів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8BBEC-EC94-4752-8005-04185F5AF288}" type="parTrans" cxnId="{ADF0734E-F29D-4E9D-A465-15E2C329F09F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0DF63-DB37-47D7-A915-2DDDD3375C4A}" type="sibTrans" cxnId="{ADF0734E-F29D-4E9D-A465-15E2C329F09F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26CA92-66EB-4D35-8A68-1762C7DCB59C}">
      <dgm:prSet custT="1"/>
      <dgm:spPr>
        <a:solidFill>
          <a:srgbClr val="FF7C80">
            <a:alpha val="90000"/>
          </a:srgbClr>
        </a:solidFill>
      </dgm:spPr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150 хв.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13A83-48F6-4CEB-B992-8CEADDAECA1B}" type="parTrans" cxnId="{332DF642-AFAC-4AFA-B380-A3DC99AECB46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EFE8F-A1B2-4586-BFB9-5DC4A9B6311E}" type="sibTrans" cxnId="{332DF642-AFAC-4AFA-B380-A3DC99AECB46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FF947A-9846-4218-BCBA-F05373FFC7C1}">
      <dgm:prSet custT="1"/>
      <dgm:spPr>
        <a:solidFill>
          <a:srgbClr val="99FF66">
            <a:alpha val="90000"/>
          </a:srgbClr>
        </a:solidFill>
      </dgm:spPr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94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C9F980-06EE-43CD-84C0-A7AD3282A149}" type="parTrans" cxnId="{DECC00D1-5705-4692-B763-4F01594EFD1D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12128-11BA-417B-BE04-C8EA36C891B7}" type="sibTrans" cxnId="{DECC00D1-5705-4692-B763-4F01594EFD1D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CAB302-244F-4540-9228-F082C37A02D2}">
      <dgm:prSet custT="1"/>
      <dgm:spPr>
        <a:solidFill>
          <a:srgbClr val="FF7C80">
            <a:alpha val="90000"/>
          </a:srgbClr>
        </a:solidFill>
      </dgm:spPr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86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710845-6CDF-4FE4-85D3-EF214D4F4935}" type="parTrans" cxnId="{EA261313-9560-4EFA-86EA-C7847CB91688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B3EF93-446D-40DF-92D9-A6C2F29530F0}" type="sibTrans" cxnId="{EA261313-9560-4EFA-86EA-C7847CB91688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F33DFB-4915-4877-AF3C-C4B40ADF8580}" type="pres">
      <dgm:prSet presAssocID="{CDE97DFD-DF32-4610-ADD5-ED377634CD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579B56-CC0D-4BE2-A5CD-89C448234049}" type="pres">
      <dgm:prSet presAssocID="{5B305715-6435-4FAD-969C-0EDE8505D139}" presName="vertFlow" presStyleCnt="0"/>
      <dgm:spPr/>
    </dgm:pt>
    <dgm:pt modelId="{C603042B-D940-4C69-9919-65F9142DD9CD}" type="pres">
      <dgm:prSet presAssocID="{5B305715-6435-4FAD-969C-0EDE8505D139}" presName="header" presStyleLbl="node1" presStyleIdx="0" presStyleCnt="3" custScaleX="137141"/>
      <dgm:spPr/>
      <dgm:t>
        <a:bodyPr/>
        <a:lstStyle/>
        <a:p>
          <a:endParaRPr lang="ru-RU"/>
        </a:p>
      </dgm:t>
    </dgm:pt>
    <dgm:pt modelId="{3545AD33-999D-40A5-A476-EED2E9FDBBA4}" type="pres">
      <dgm:prSet presAssocID="{72F4C6D1-2CF5-4108-9AF6-38A1C433A4D6}" presName="parTrans" presStyleLbl="sibTrans2D1" presStyleIdx="0" presStyleCnt="9"/>
      <dgm:spPr/>
      <dgm:t>
        <a:bodyPr/>
        <a:lstStyle/>
        <a:p>
          <a:endParaRPr lang="ru-RU"/>
        </a:p>
      </dgm:t>
    </dgm:pt>
    <dgm:pt modelId="{72B3A89D-BA8F-4C00-9B1A-8C063AF11AA0}" type="pres">
      <dgm:prSet presAssocID="{4DEC311C-F99C-427F-AB31-5F369C86AEDD}" presName="child" presStyleLbl="alignAccFollowNode1" presStyleIdx="0" presStyleCnt="9" custScaleX="1371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FDC83-E5B1-46E0-862C-F4C1BEB7920B}" type="pres">
      <dgm:prSet presAssocID="{FF1C1D66-AC56-44B4-87A4-FC424C964BEB}" presName="sibTrans" presStyleLbl="sibTrans2D1" presStyleIdx="1" presStyleCnt="9"/>
      <dgm:spPr/>
      <dgm:t>
        <a:bodyPr/>
        <a:lstStyle/>
        <a:p>
          <a:endParaRPr lang="ru-RU"/>
        </a:p>
      </dgm:t>
    </dgm:pt>
    <dgm:pt modelId="{4137F1E7-7F73-419F-ABA9-95E16C87C139}" type="pres">
      <dgm:prSet presAssocID="{7866630C-010F-4600-BA39-0461FF008918}" presName="child" presStyleLbl="alignAccFollowNode1" presStyleIdx="1" presStyleCnt="9" custScaleX="1371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5F7D5-9394-489E-88BF-C844CC6C9926}" type="pres">
      <dgm:prSet presAssocID="{7E9E7ACB-C4B4-4373-8C09-A43BBB668598}" presName="sibTrans" presStyleLbl="sibTrans2D1" presStyleIdx="2" presStyleCnt="9"/>
      <dgm:spPr/>
      <dgm:t>
        <a:bodyPr/>
        <a:lstStyle/>
        <a:p>
          <a:endParaRPr lang="ru-RU"/>
        </a:p>
      </dgm:t>
    </dgm:pt>
    <dgm:pt modelId="{962E8644-2B4A-4858-BDA9-AFF06D79547E}" type="pres">
      <dgm:prSet presAssocID="{4510323E-F4DB-4DEC-847A-8A80DE0D528E}" presName="child" presStyleLbl="alignAccFollowNode1" presStyleIdx="2" presStyleCnt="9" custScaleX="13714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C27573-D54D-4741-BBBB-CC6D2EFD2075}" type="pres">
      <dgm:prSet presAssocID="{5B305715-6435-4FAD-969C-0EDE8505D139}" presName="hSp" presStyleCnt="0"/>
      <dgm:spPr/>
    </dgm:pt>
    <dgm:pt modelId="{749B87EC-824D-427D-A08E-0F4CAD6C8474}" type="pres">
      <dgm:prSet presAssocID="{D0B743AC-96DC-4DE7-9501-ED744B2EF533}" presName="vertFlow" presStyleCnt="0"/>
      <dgm:spPr/>
    </dgm:pt>
    <dgm:pt modelId="{3831B8A9-BD02-4104-A1E2-696F7C816DD4}" type="pres">
      <dgm:prSet presAssocID="{D0B743AC-96DC-4DE7-9501-ED744B2EF533}" presName="header" presStyleLbl="node1" presStyleIdx="1" presStyleCnt="3"/>
      <dgm:spPr/>
      <dgm:t>
        <a:bodyPr/>
        <a:lstStyle/>
        <a:p>
          <a:endParaRPr lang="ru-RU"/>
        </a:p>
      </dgm:t>
    </dgm:pt>
    <dgm:pt modelId="{FEDD7066-FA1B-45D1-B7CF-B11A889F516B}" type="pres">
      <dgm:prSet presAssocID="{4566799B-48B1-4EDA-934F-31B1EC0ABC5B}" presName="parTrans" presStyleLbl="sibTrans2D1" presStyleIdx="3" presStyleCnt="9"/>
      <dgm:spPr/>
      <dgm:t>
        <a:bodyPr/>
        <a:lstStyle/>
        <a:p>
          <a:endParaRPr lang="ru-RU"/>
        </a:p>
      </dgm:t>
    </dgm:pt>
    <dgm:pt modelId="{F9AFFB81-1820-4273-9F01-C5ADF15EF7D2}" type="pres">
      <dgm:prSet presAssocID="{9D4B91C4-A4B6-484B-98C9-24C728E384FE}" presName="child" presStyleLbl="alignAccFollow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72A45-EC36-484E-9E36-5820D80A55FF}" type="pres">
      <dgm:prSet presAssocID="{A2700200-E1E8-4E37-AD53-154D34868CC4}" presName="sibTrans" presStyleLbl="sibTrans2D1" presStyleIdx="4" presStyleCnt="9"/>
      <dgm:spPr/>
      <dgm:t>
        <a:bodyPr/>
        <a:lstStyle/>
        <a:p>
          <a:endParaRPr lang="ru-RU"/>
        </a:p>
      </dgm:t>
    </dgm:pt>
    <dgm:pt modelId="{259F891F-1AA0-461A-9CC4-0E5398B47C7C}" type="pres">
      <dgm:prSet presAssocID="{1074D0D7-82DF-486E-8E89-AE44052FD200}" presName="child" presStyleLbl="alignAccFollow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674EFC-2326-4F4D-B903-BE1A3DD12F0D}" type="pres">
      <dgm:prSet presAssocID="{6D85D434-4202-481A-942B-14BA021AF431}" presName="sibTrans" presStyleLbl="sibTrans2D1" presStyleIdx="5" presStyleCnt="9"/>
      <dgm:spPr/>
      <dgm:t>
        <a:bodyPr/>
        <a:lstStyle/>
        <a:p>
          <a:endParaRPr lang="ru-RU"/>
        </a:p>
      </dgm:t>
    </dgm:pt>
    <dgm:pt modelId="{74242003-62F9-48CF-A77C-39F82A46F5AB}" type="pres">
      <dgm:prSet presAssocID="{1CFF947A-9846-4218-BCBA-F05373FFC7C1}" presName="child" presStyleLbl="alignAccFollow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C8297-DED2-4643-B466-A87B8A2FD252}" type="pres">
      <dgm:prSet presAssocID="{D0B743AC-96DC-4DE7-9501-ED744B2EF533}" presName="hSp" presStyleCnt="0"/>
      <dgm:spPr/>
    </dgm:pt>
    <dgm:pt modelId="{94295EF3-6954-41F6-BC80-6DF3BE2368D4}" type="pres">
      <dgm:prSet presAssocID="{3742176E-D4FE-4400-8064-A6630C5633C8}" presName="vertFlow" presStyleCnt="0"/>
      <dgm:spPr/>
    </dgm:pt>
    <dgm:pt modelId="{22518EE6-7C20-4FAB-BD3E-D6095CFFEB94}" type="pres">
      <dgm:prSet presAssocID="{3742176E-D4FE-4400-8064-A6630C5633C8}" presName="header" presStyleLbl="node1" presStyleIdx="2" presStyleCnt="3"/>
      <dgm:spPr/>
      <dgm:t>
        <a:bodyPr/>
        <a:lstStyle/>
        <a:p>
          <a:endParaRPr lang="ru-RU"/>
        </a:p>
      </dgm:t>
    </dgm:pt>
    <dgm:pt modelId="{FF2A86F8-2966-4652-8FF7-2533ECCAD1FC}" type="pres">
      <dgm:prSet presAssocID="{82790F2A-BD64-4688-9FFD-BDD508EF66E3}" presName="parTrans" presStyleLbl="sibTrans2D1" presStyleIdx="6" presStyleCnt="9"/>
      <dgm:spPr/>
      <dgm:t>
        <a:bodyPr/>
        <a:lstStyle/>
        <a:p>
          <a:endParaRPr lang="ru-RU"/>
        </a:p>
      </dgm:t>
    </dgm:pt>
    <dgm:pt modelId="{412CA108-7C55-4CA9-B1E8-0EED7FD89F7E}" type="pres">
      <dgm:prSet presAssocID="{BD10755E-93F7-40D6-9D1A-8936C3616FE1}" presName="child" presStyleLbl="alignAccFollow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390C7-D0B7-44DA-9EA8-E1A608AC12AA}" type="pres">
      <dgm:prSet presAssocID="{1DA6128A-2A41-4831-8BCB-934ACF2D1909}" presName="sibTrans" presStyleLbl="sibTrans2D1" presStyleIdx="7" presStyleCnt="9"/>
      <dgm:spPr/>
      <dgm:t>
        <a:bodyPr/>
        <a:lstStyle/>
        <a:p>
          <a:endParaRPr lang="ru-RU"/>
        </a:p>
      </dgm:t>
    </dgm:pt>
    <dgm:pt modelId="{52FD9E6B-791A-4981-9122-268B516A049A}" type="pres">
      <dgm:prSet presAssocID="{8626CA92-66EB-4D35-8A68-1762C7DCB59C}" presName="child" presStyleLbl="alignAccFollow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53770-79C0-41AE-B438-7CF6A99A19C8}" type="pres">
      <dgm:prSet presAssocID="{128EFE8F-A1B2-4586-BFB9-5DC4A9B6311E}" presName="sibTrans" presStyleLbl="sibTrans2D1" presStyleIdx="8" presStyleCnt="9"/>
      <dgm:spPr/>
      <dgm:t>
        <a:bodyPr/>
        <a:lstStyle/>
        <a:p>
          <a:endParaRPr lang="ru-RU"/>
        </a:p>
      </dgm:t>
    </dgm:pt>
    <dgm:pt modelId="{7BF2E305-1707-4F1A-8AD5-2D5A8990DA10}" type="pres">
      <dgm:prSet presAssocID="{F6CAB302-244F-4540-9228-F082C37A02D2}" presName="child" presStyleLbl="alignAccFollow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46B428-ED10-4B79-8FF4-CCFB7BAB66C3}" type="presOf" srcId="{6D85D434-4202-481A-942B-14BA021AF431}" destId="{7A674EFC-2326-4F4D-B903-BE1A3DD12F0D}" srcOrd="0" destOrd="0" presId="urn:microsoft.com/office/officeart/2005/8/layout/lProcess1"/>
    <dgm:cxn modelId="{98B6CB08-C663-4760-B472-32D0CB847FE9}" srcId="{3742176E-D4FE-4400-8064-A6630C5633C8}" destId="{BD10755E-93F7-40D6-9D1A-8936C3616FE1}" srcOrd="0" destOrd="0" parTransId="{82790F2A-BD64-4688-9FFD-BDD508EF66E3}" sibTransId="{1DA6128A-2A41-4831-8BCB-934ACF2D1909}"/>
    <dgm:cxn modelId="{96EB5577-F66D-49F3-B86D-6A4D90FE0F2D}" type="presOf" srcId="{7866630C-010F-4600-BA39-0461FF008918}" destId="{4137F1E7-7F73-419F-ABA9-95E16C87C139}" srcOrd="0" destOrd="0" presId="urn:microsoft.com/office/officeart/2005/8/layout/lProcess1"/>
    <dgm:cxn modelId="{35B7AAFE-D9A5-43F1-9FF1-7A8E52065384}" type="presOf" srcId="{BD10755E-93F7-40D6-9D1A-8936C3616FE1}" destId="{412CA108-7C55-4CA9-B1E8-0EED7FD89F7E}" srcOrd="0" destOrd="0" presId="urn:microsoft.com/office/officeart/2005/8/layout/lProcess1"/>
    <dgm:cxn modelId="{ADF0734E-F29D-4E9D-A465-15E2C329F09F}" srcId="{5B305715-6435-4FAD-969C-0EDE8505D139}" destId="{4510323E-F4DB-4DEC-847A-8A80DE0D528E}" srcOrd="2" destOrd="0" parTransId="{B648BBEC-EC94-4752-8005-04185F5AF288}" sibTransId="{21B0DF63-DB37-47D7-A915-2DDDD3375C4A}"/>
    <dgm:cxn modelId="{5F6E617D-4C62-4385-8DC6-DE7FC4F1BCA9}" type="presOf" srcId="{F6CAB302-244F-4540-9228-F082C37A02D2}" destId="{7BF2E305-1707-4F1A-8AD5-2D5A8990DA10}" srcOrd="0" destOrd="0" presId="urn:microsoft.com/office/officeart/2005/8/layout/lProcess1"/>
    <dgm:cxn modelId="{B424ECC2-3D85-4A4D-ACCA-1586E31EDFF9}" type="presOf" srcId="{72F4C6D1-2CF5-4108-9AF6-38A1C433A4D6}" destId="{3545AD33-999D-40A5-A476-EED2E9FDBBA4}" srcOrd="0" destOrd="0" presId="urn:microsoft.com/office/officeart/2005/8/layout/lProcess1"/>
    <dgm:cxn modelId="{C20BF6B8-0B52-4A97-83E1-DED7851C18C8}" type="presOf" srcId="{A2700200-E1E8-4E37-AD53-154D34868CC4}" destId="{C5772A45-EC36-484E-9E36-5820D80A55FF}" srcOrd="0" destOrd="0" presId="urn:microsoft.com/office/officeart/2005/8/layout/lProcess1"/>
    <dgm:cxn modelId="{6FE29D35-DA36-4C15-86D3-1B1CC296EB03}" type="presOf" srcId="{3742176E-D4FE-4400-8064-A6630C5633C8}" destId="{22518EE6-7C20-4FAB-BD3E-D6095CFFEB94}" srcOrd="0" destOrd="0" presId="urn:microsoft.com/office/officeart/2005/8/layout/lProcess1"/>
    <dgm:cxn modelId="{EA261313-9560-4EFA-86EA-C7847CB91688}" srcId="{3742176E-D4FE-4400-8064-A6630C5633C8}" destId="{F6CAB302-244F-4540-9228-F082C37A02D2}" srcOrd="2" destOrd="0" parTransId="{CF710845-6CDF-4FE4-85D3-EF214D4F4935}" sibTransId="{F9B3EF93-446D-40DF-92D9-A6C2F29530F0}"/>
    <dgm:cxn modelId="{F4361FE4-8A42-43A7-BF1F-5F2D00E63DBD}" type="presOf" srcId="{8626CA92-66EB-4D35-8A68-1762C7DCB59C}" destId="{52FD9E6B-791A-4981-9122-268B516A049A}" srcOrd="0" destOrd="0" presId="urn:microsoft.com/office/officeart/2005/8/layout/lProcess1"/>
    <dgm:cxn modelId="{B0D12300-32E0-4E1E-87FB-815CEFAF600B}" type="presOf" srcId="{5B305715-6435-4FAD-969C-0EDE8505D139}" destId="{C603042B-D940-4C69-9919-65F9142DD9CD}" srcOrd="0" destOrd="0" presId="urn:microsoft.com/office/officeart/2005/8/layout/lProcess1"/>
    <dgm:cxn modelId="{BC66132C-3B4A-43BE-963E-EF663C6CA7BD}" type="presOf" srcId="{1DA6128A-2A41-4831-8BCB-934ACF2D1909}" destId="{320390C7-D0B7-44DA-9EA8-E1A608AC12AA}" srcOrd="0" destOrd="0" presId="urn:microsoft.com/office/officeart/2005/8/layout/lProcess1"/>
    <dgm:cxn modelId="{746BE4DC-4FD2-435E-8171-FEA743752FD5}" type="presOf" srcId="{4510323E-F4DB-4DEC-847A-8A80DE0D528E}" destId="{962E8644-2B4A-4858-BDA9-AFF06D79547E}" srcOrd="0" destOrd="0" presId="urn:microsoft.com/office/officeart/2005/8/layout/lProcess1"/>
    <dgm:cxn modelId="{BC234205-D86E-44EE-B74F-6BF1927B13AF}" type="presOf" srcId="{9D4B91C4-A4B6-484B-98C9-24C728E384FE}" destId="{F9AFFB81-1820-4273-9F01-C5ADF15EF7D2}" srcOrd="0" destOrd="0" presId="urn:microsoft.com/office/officeart/2005/8/layout/lProcess1"/>
    <dgm:cxn modelId="{DECC00D1-5705-4692-B763-4F01594EFD1D}" srcId="{D0B743AC-96DC-4DE7-9501-ED744B2EF533}" destId="{1CFF947A-9846-4218-BCBA-F05373FFC7C1}" srcOrd="2" destOrd="0" parTransId="{1DC9F980-06EE-43CD-84C0-A7AD3282A149}" sibTransId="{F2E12128-11BA-417B-BE04-C8EA36C891B7}"/>
    <dgm:cxn modelId="{F257C507-67CD-4877-97B7-D4EEA275A585}" srcId="{5B305715-6435-4FAD-969C-0EDE8505D139}" destId="{7866630C-010F-4600-BA39-0461FF008918}" srcOrd="1" destOrd="0" parTransId="{DA014337-E3AB-4627-9960-7C9F89E1D10A}" sibTransId="{7E9E7ACB-C4B4-4373-8C09-A43BBB668598}"/>
    <dgm:cxn modelId="{5797B89C-74BE-4F0B-975D-9793FCAF41DF}" type="presOf" srcId="{82790F2A-BD64-4688-9FFD-BDD508EF66E3}" destId="{FF2A86F8-2966-4652-8FF7-2533ECCAD1FC}" srcOrd="0" destOrd="0" presId="urn:microsoft.com/office/officeart/2005/8/layout/lProcess1"/>
    <dgm:cxn modelId="{DB311A1B-EDF4-4E32-A8CD-9D52F6F5596A}" type="presOf" srcId="{128EFE8F-A1B2-4586-BFB9-5DC4A9B6311E}" destId="{48653770-79C0-41AE-B438-7CF6A99A19C8}" srcOrd="0" destOrd="0" presId="urn:microsoft.com/office/officeart/2005/8/layout/lProcess1"/>
    <dgm:cxn modelId="{72600810-69B2-46D4-A639-467A5C030918}" srcId="{CDE97DFD-DF32-4610-ADD5-ED377634CD06}" destId="{5B305715-6435-4FAD-969C-0EDE8505D139}" srcOrd="0" destOrd="0" parTransId="{7B4FB423-38F4-4A62-9274-AA49E8499C14}" sibTransId="{CC34E648-46DE-484C-B915-74F899D68636}"/>
    <dgm:cxn modelId="{AE9DED9D-D274-44F7-9BB6-4D50D6939477}" type="presOf" srcId="{4DEC311C-F99C-427F-AB31-5F369C86AEDD}" destId="{72B3A89D-BA8F-4C00-9B1A-8C063AF11AA0}" srcOrd="0" destOrd="0" presId="urn:microsoft.com/office/officeart/2005/8/layout/lProcess1"/>
    <dgm:cxn modelId="{2A94C04A-CC38-4848-9990-8A9D60D750DC}" type="presOf" srcId="{7E9E7ACB-C4B4-4373-8C09-A43BBB668598}" destId="{47C5F7D5-9394-489E-88BF-C844CC6C9926}" srcOrd="0" destOrd="0" presId="urn:microsoft.com/office/officeart/2005/8/layout/lProcess1"/>
    <dgm:cxn modelId="{FDBEC561-A74F-41FD-8D51-6620803B951D}" type="presOf" srcId="{4566799B-48B1-4EDA-934F-31B1EC0ABC5B}" destId="{FEDD7066-FA1B-45D1-B7CF-B11A889F516B}" srcOrd="0" destOrd="0" presId="urn:microsoft.com/office/officeart/2005/8/layout/lProcess1"/>
    <dgm:cxn modelId="{5692852C-9300-4691-85F9-619D17949777}" type="presOf" srcId="{D0B743AC-96DC-4DE7-9501-ED744B2EF533}" destId="{3831B8A9-BD02-4104-A1E2-696F7C816DD4}" srcOrd="0" destOrd="0" presId="urn:microsoft.com/office/officeart/2005/8/layout/lProcess1"/>
    <dgm:cxn modelId="{59C21B93-9106-41BF-A7E5-927B7A9B6CD5}" type="presOf" srcId="{CDE97DFD-DF32-4610-ADD5-ED377634CD06}" destId="{3FF33DFB-4915-4877-AF3C-C4B40ADF8580}" srcOrd="0" destOrd="0" presId="urn:microsoft.com/office/officeart/2005/8/layout/lProcess1"/>
    <dgm:cxn modelId="{A457A100-11B7-42AE-857F-65301C0915F6}" type="presOf" srcId="{FF1C1D66-AC56-44B4-87A4-FC424C964BEB}" destId="{194FDC83-E5B1-46E0-862C-F4C1BEB7920B}" srcOrd="0" destOrd="0" presId="urn:microsoft.com/office/officeart/2005/8/layout/lProcess1"/>
    <dgm:cxn modelId="{EC268451-5FFA-4441-9364-5B295DE84F2A}" type="presOf" srcId="{1CFF947A-9846-4218-BCBA-F05373FFC7C1}" destId="{74242003-62F9-48CF-A77C-39F82A46F5AB}" srcOrd="0" destOrd="0" presId="urn:microsoft.com/office/officeart/2005/8/layout/lProcess1"/>
    <dgm:cxn modelId="{481FA661-1658-4806-A3BC-E4AB238E73F6}" srcId="{CDE97DFD-DF32-4610-ADD5-ED377634CD06}" destId="{3742176E-D4FE-4400-8064-A6630C5633C8}" srcOrd="2" destOrd="0" parTransId="{CAFE5FC0-FC22-4AF3-ADB5-7118F4AB34C8}" sibTransId="{C4448462-A15E-495D-8711-7D3ECBEA896C}"/>
    <dgm:cxn modelId="{3F286BEB-EAAC-4316-8BB4-63CABDF17485}" srcId="{CDE97DFD-DF32-4610-ADD5-ED377634CD06}" destId="{D0B743AC-96DC-4DE7-9501-ED744B2EF533}" srcOrd="1" destOrd="0" parTransId="{16636B56-4B59-4E8C-9BCA-C60057E204B6}" sibTransId="{2935B890-8986-4E4B-B11C-0BFEC7729994}"/>
    <dgm:cxn modelId="{2DF72C62-A6CD-4EDE-AF9A-0597EDCAD627}" srcId="{D0B743AC-96DC-4DE7-9501-ED744B2EF533}" destId="{9D4B91C4-A4B6-484B-98C9-24C728E384FE}" srcOrd="0" destOrd="0" parTransId="{4566799B-48B1-4EDA-934F-31B1EC0ABC5B}" sibTransId="{A2700200-E1E8-4E37-AD53-154D34868CC4}"/>
    <dgm:cxn modelId="{332DF642-AFAC-4AFA-B380-A3DC99AECB46}" srcId="{3742176E-D4FE-4400-8064-A6630C5633C8}" destId="{8626CA92-66EB-4D35-8A68-1762C7DCB59C}" srcOrd="1" destOrd="0" parTransId="{01A13A83-48F6-4CEB-B992-8CEADDAECA1B}" sibTransId="{128EFE8F-A1B2-4586-BFB9-5DC4A9B6311E}"/>
    <dgm:cxn modelId="{89463F2A-1C28-4E65-B6BB-A5354509222F}" type="presOf" srcId="{1074D0D7-82DF-486E-8E89-AE44052FD200}" destId="{259F891F-1AA0-461A-9CC4-0E5398B47C7C}" srcOrd="0" destOrd="0" presId="urn:microsoft.com/office/officeart/2005/8/layout/lProcess1"/>
    <dgm:cxn modelId="{89840928-CEB0-4011-8321-E783914558F1}" srcId="{D0B743AC-96DC-4DE7-9501-ED744B2EF533}" destId="{1074D0D7-82DF-486E-8E89-AE44052FD200}" srcOrd="1" destOrd="0" parTransId="{6F5736A9-F7AE-4130-90D4-84E6D1E7A224}" sibTransId="{6D85D434-4202-481A-942B-14BA021AF431}"/>
    <dgm:cxn modelId="{4B342F01-5C97-4956-926A-9255CC3AF208}" srcId="{5B305715-6435-4FAD-969C-0EDE8505D139}" destId="{4DEC311C-F99C-427F-AB31-5F369C86AEDD}" srcOrd="0" destOrd="0" parTransId="{72F4C6D1-2CF5-4108-9AF6-38A1C433A4D6}" sibTransId="{FF1C1D66-AC56-44B4-87A4-FC424C964BEB}"/>
    <dgm:cxn modelId="{9DC9B241-D1FE-400A-A359-41F7C4F3C584}" type="presParOf" srcId="{3FF33DFB-4915-4877-AF3C-C4B40ADF8580}" destId="{F5579B56-CC0D-4BE2-A5CD-89C448234049}" srcOrd="0" destOrd="0" presId="urn:microsoft.com/office/officeart/2005/8/layout/lProcess1"/>
    <dgm:cxn modelId="{03410804-DBD1-4F84-9DD3-6E50C38F3EE4}" type="presParOf" srcId="{F5579B56-CC0D-4BE2-A5CD-89C448234049}" destId="{C603042B-D940-4C69-9919-65F9142DD9CD}" srcOrd="0" destOrd="0" presId="urn:microsoft.com/office/officeart/2005/8/layout/lProcess1"/>
    <dgm:cxn modelId="{8BDC6D22-F55D-4A28-B7BE-F2E8744CC4E6}" type="presParOf" srcId="{F5579B56-CC0D-4BE2-A5CD-89C448234049}" destId="{3545AD33-999D-40A5-A476-EED2E9FDBBA4}" srcOrd="1" destOrd="0" presId="urn:microsoft.com/office/officeart/2005/8/layout/lProcess1"/>
    <dgm:cxn modelId="{28DEF1BA-9B8F-47B7-BC0B-A1B04F1474BD}" type="presParOf" srcId="{F5579B56-CC0D-4BE2-A5CD-89C448234049}" destId="{72B3A89D-BA8F-4C00-9B1A-8C063AF11AA0}" srcOrd="2" destOrd="0" presId="urn:microsoft.com/office/officeart/2005/8/layout/lProcess1"/>
    <dgm:cxn modelId="{A599CDBA-3B63-4D5B-9A8D-95CD00F05D23}" type="presParOf" srcId="{F5579B56-CC0D-4BE2-A5CD-89C448234049}" destId="{194FDC83-E5B1-46E0-862C-F4C1BEB7920B}" srcOrd="3" destOrd="0" presId="urn:microsoft.com/office/officeart/2005/8/layout/lProcess1"/>
    <dgm:cxn modelId="{C2F25F00-C6B5-4F29-BA32-BFE4C5C117C6}" type="presParOf" srcId="{F5579B56-CC0D-4BE2-A5CD-89C448234049}" destId="{4137F1E7-7F73-419F-ABA9-95E16C87C139}" srcOrd="4" destOrd="0" presId="urn:microsoft.com/office/officeart/2005/8/layout/lProcess1"/>
    <dgm:cxn modelId="{D4113C80-4609-48A7-908D-41D7C52BF8B1}" type="presParOf" srcId="{F5579B56-CC0D-4BE2-A5CD-89C448234049}" destId="{47C5F7D5-9394-489E-88BF-C844CC6C9926}" srcOrd="5" destOrd="0" presId="urn:microsoft.com/office/officeart/2005/8/layout/lProcess1"/>
    <dgm:cxn modelId="{7181A45D-F431-493C-AA0A-0798FC3CFF2C}" type="presParOf" srcId="{F5579B56-CC0D-4BE2-A5CD-89C448234049}" destId="{962E8644-2B4A-4858-BDA9-AFF06D79547E}" srcOrd="6" destOrd="0" presId="urn:microsoft.com/office/officeart/2005/8/layout/lProcess1"/>
    <dgm:cxn modelId="{75AF27E5-DBF3-4F72-A8BA-04A2FC538A4F}" type="presParOf" srcId="{3FF33DFB-4915-4877-AF3C-C4B40ADF8580}" destId="{82C27573-D54D-4741-BBBB-CC6D2EFD2075}" srcOrd="1" destOrd="0" presId="urn:microsoft.com/office/officeart/2005/8/layout/lProcess1"/>
    <dgm:cxn modelId="{752B6C4D-19FC-4716-8BDE-B6823E50E768}" type="presParOf" srcId="{3FF33DFB-4915-4877-AF3C-C4B40ADF8580}" destId="{749B87EC-824D-427D-A08E-0F4CAD6C8474}" srcOrd="2" destOrd="0" presId="urn:microsoft.com/office/officeart/2005/8/layout/lProcess1"/>
    <dgm:cxn modelId="{E16B36CA-149B-4700-A1B1-0228EF28356C}" type="presParOf" srcId="{749B87EC-824D-427D-A08E-0F4CAD6C8474}" destId="{3831B8A9-BD02-4104-A1E2-696F7C816DD4}" srcOrd="0" destOrd="0" presId="urn:microsoft.com/office/officeart/2005/8/layout/lProcess1"/>
    <dgm:cxn modelId="{626D7822-C793-45AA-BD8A-4F0AE8BC0EA8}" type="presParOf" srcId="{749B87EC-824D-427D-A08E-0F4CAD6C8474}" destId="{FEDD7066-FA1B-45D1-B7CF-B11A889F516B}" srcOrd="1" destOrd="0" presId="urn:microsoft.com/office/officeart/2005/8/layout/lProcess1"/>
    <dgm:cxn modelId="{1BA28DB8-408B-483F-8022-F9CE6B102E23}" type="presParOf" srcId="{749B87EC-824D-427D-A08E-0F4CAD6C8474}" destId="{F9AFFB81-1820-4273-9F01-C5ADF15EF7D2}" srcOrd="2" destOrd="0" presId="urn:microsoft.com/office/officeart/2005/8/layout/lProcess1"/>
    <dgm:cxn modelId="{4AC81078-434C-4637-AADC-4D228A6DF894}" type="presParOf" srcId="{749B87EC-824D-427D-A08E-0F4CAD6C8474}" destId="{C5772A45-EC36-484E-9E36-5820D80A55FF}" srcOrd="3" destOrd="0" presId="urn:microsoft.com/office/officeart/2005/8/layout/lProcess1"/>
    <dgm:cxn modelId="{6F389EBC-D61D-485C-9D6B-C385B5673AEB}" type="presParOf" srcId="{749B87EC-824D-427D-A08E-0F4CAD6C8474}" destId="{259F891F-1AA0-461A-9CC4-0E5398B47C7C}" srcOrd="4" destOrd="0" presId="urn:microsoft.com/office/officeart/2005/8/layout/lProcess1"/>
    <dgm:cxn modelId="{0FA034E6-3313-4A5B-9C25-E8D424FFB228}" type="presParOf" srcId="{749B87EC-824D-427D-A08E-0F4CAD6C8474}" destId="{7A674EFC-2326-4F4D-B903-BE1A3DD12F0D}" srcOrd="5" destOrd="0" presId="urn:microsoft.com/office/officeart/2005/8/layout/lProcess1"/>
    <dgm:cxn modelId="{42233AC2-D574-40D1-AD8B-967DD528A589}" type="presParOf" srcId="{749B87EC-824D-427D-A08E-0F4CAD6C8474}" destId="{74242003-62F9-48CF-A77C-39F82A46F5AB}" srcOrd="6" destOrd="0" presId="urn:microsoft.com/office/officeart/2005/8/layout/lProcess1"/>
    <dgm:cxn modelId="{9338220B-7AA4-47F7-800A-5C385C19B0F2}" type="presParOf" srcId="{3FF33DFB-4915-4877-AF3C-C4B40ADF8580}" destId="{141C8297-DED2-4643-B466-A87B8A2FD252}" srcOrd="3" destOrd="0" presId="urn:microsoft.com/office/officeart/2005/8/layout/lProcess1"/>
    <dgm:cxn modelId="{0171891D-36EE-41C6-899D-E9F8D26E81ED}" type="presParOf" srcId="{3FF33DFB-4915-4877-AF3C-C4B40ADF8580}" destId="{94295EF3-6954-41F6-BC80-6DF3BE2368D4}" srcOrd="4" destOrd="0" presId="urn:microsoft.com/office/officeart/2005/8/layout/lProcess1"/>
    <dgm:cxn modelId="{B3C4AC7A-7B43-4ECD-9C72-F43CA80A0339}" type="presParOf" srcId="{94295EF3-6954-41F6-BC80-6DF3BE2368D4}" destId="{22518EE6-7C20-4FAB-BD3E-D6095CFFEB94}" srcOrd="0" destOrd="0" presId="urn:microsoft.com/office/officeart/2005/8/layout/lProcess1"/>
    <dgm:cxn modelId="{D523D138-5CB8-49E5-B96B-08F6A106C3DC}" type="presParOf" srcId="{94295EF3-6954-41F6-BC80-6DF3BE2368D4}" destId="{FF2A86F8-2966-4652-8FF7-2533ECCAD1FC}" srcOrd="1" destOrd="0" presId="urn:microsoft.com/office/officeart/2005/8/layout/lProcess1"/>
    <dgm:cxn modelId="{0F0CECD4-EEE0-4EDA-8CC3-184BDBB56DA8}" type="presParOf" srcId="{94295EF3-6954-41F6-BC80-6DF3BE2368D4}" destId="{412CA108-7C55-4CA9-B1E8-0EED7FD89F7E}" srcOrd="2" destOrd="0" presId="urn:microsoft.com/office/officeart/2005/8/layout/lProcess1"/>
    <dgm:cxn modelId="{49885371-B86C-44B6-892F-647E8DA25597}" type="presParOf" srcId="{94295EF3-6954-41F6-BC80-6DF3BE2368D4}" destId="{320390C7-D0B7-44DA-9EA8-E1A608AC12AA}" srcOrd="3" destOrd="0" presId="urn:microsoft.com/office/officeart/2005/8/layout/lProcess1"/>
    <dgm:cxn modelId="{33196780-6CEB-4476-BCE0-D05923F694BC}" type="presParOf" srcId="{94295EF3-6954-41F6-BC80-6DF3BE2368D4}" destId="{52FD9E6B-791A-4981-9122-268B516A049A}" srcOrd="4" destOrd="0" presId="urn:microsoft.com/office/officeart/2005/8/layout/lProcess1"/>
    <dgm:cxn modelId="{3710C19C-A232-4C32-BEFF-608D1BDF57FA}" type="presParOf" srcId="{94295EF3-6954-41F6-BC80-6DF3BE2368D4}" destId="{48653770-79C0-41AE-B438-7CF6A99A19C8}" srcOrd="5" destOrd="0" presId="urn:microsoft.com/office/officeart/2005/8/layout/lProcess1"/>
    <dgm:cxn modelId="{4C663C95-4501-4DFF-AE64-73E16B3C75CD}" type="presParOf" srcId="{94295EF3-6954-41F6-BC80-6DF3BE2368D4}" destId="{7BF2E305-1707-4F1A-8AD5-2D5A8990DA10}" srcOrd="6" destOrd="0" presId="urn:microsoft.com/office/officeart/2005/8/layout/lProcess1"/>
  </dgm:cxnLst>
  <dgm:bg/>
  <dgm:whole/>
  <dgm:extLst>
    <a:ext uri="http://schemas.microsoft.com/office/drawing/2008/diagram"/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8703E6-0FB5-4944-9504-14E4AF926384}" type="doc">
      <dgm:prSet loTypeId="urn:microsoft.com/office/officeart/2005/8/layout/vList5" loCatId="list" qsTypeId="urn:microsoft.com/office/officeart/2005/8/quickstyle/simple1#2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3404AAED-3599-478A-BA1C-DCA30076E5F5}">
      <dgm:prSet phldrT="[Текст]" custT="1"/>
      <dgm:spPr/>
      <dgm:t>
        <a:bodyPr/>
        <a:lstStyle/>
        <a:p>
          <a:pPr algn="l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ТЗ з вибором 1 пр. відповіді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FEFC3-BA64-42ED-BC73-2A645804C692}" type="parTrans" cxnId="{4D6E4CAE-2C1A-4962-9BFA-20FD5CA8A3CF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3F0067-A587-4245-86A8-9BA60B1623AC}" type="sibTrans" cxnId="{4D6E4CAE-2C1A-4962-9BFA-20FD5CA8A3CF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E1FD5-8F18-4DBE-B43C-F23760E8EBF7}">
      <dgm:prSet phldrT="[Текст]" custT="1"/>
      <dgm:spPr/>
      <dgm:t>
        <a:bodyPr/>
        <a:lstStyle/>
        <a:p>
          <a:pPr algn="l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№№ 1-36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314EF0-CD41-428F-842E-017D4901A1D6}" type="parTrans" cxnId="{63FC48E2-80EC-4C51-ABAD-9BEE580B0CAD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3929B4-14D6-4068-B543-3A05717D9072}" type="sibTrans" cxnId="{63FC48E2-80EC-4C51-ABAD-9BEE580B0CAD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861D9-D81B-4530-9A09-A04F7FFD80D0}">
      <dgm:prSet phldrT="[Текст]" custT="1"/>
      <dgm:spPr/>
      <dgm:t>
        <a:bodyPr/>
        <a:lstStyle/>
        <a:p>
          <a:pPr algn="l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ТЗ на встановлення відповідності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CD096A-392E-498A-85B3-468FDCE94440}" type="parTrans" cxnId="{AB6FC860-5F75-4E14-A2D6-9343C027970C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C67A4-DCF1-4AFE-A770-20AE2D24E5C8}" type="sibTrans" cxnId="{AB6FC860-5F75-4E14-A2D6-9343C027970C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09B9FC-8DB0-4829-9435-BC146F9FED8A}">
      <dgm:prSet phldrT="[Текст]" custT="1"/>
      <dgm:spPr/>
      <dgm:t>
        <a:bodyPr/>
        <a:lstStyle/>
        <a:p>
          <a:pPr algn="l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№№ 37-42 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07AFF9-F5CC-48AB-973B-D16F8EB64AF1}" type="parTrans" cxnId="{9EC25BC9-F39F-44F3-902B-84033D758873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8EA98-ABA4-4E07-AD5E-6356202DF7EA}" type="sibTrans" cxnId="{9EC25BC9-F39F-44F3-902B-84033D758873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FCAA21-067C-4D80-B0CB-DB763324459C}">
      <dgm:prSet phldrT="[Текст]" custT="1"/>
      <dgm:spPr/>
      <dgm:t>
        <a:bodyPr/>
        <a:lstStyle/>
        <a:p>
          <a:pPr algn="l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ТЗ на встановлення пр. послідовності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99C06-C0B7-4F4F-A121-DC9AEF12FC9D}" type="parTrans" cxnId="{A109F6CF-F549-47F1-A447-46D6F25E209E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62986D-FF24-4C26-A65A-2D3DCD67C554}" type="sibTrans" cxnId="{A109F6CF-F549-47F1-A447-46D6F25E209E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C4D71-7038-4A57-BDDC-1C6E3CB417E1}">
      <dgm:prSet phldrT="[Текст]" custT="1"/>
      <dgm:spPr/>
      <dgm:t>
        <a:bodyPr/>
        <a:lstStyle/>
        <a:p>
          <a:pPr algn="l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№№ 43-44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E2314-69F3-45BF-8FB9-6202789BC2D5}" type="parTrans" cxnId="{8A9713AC-7071-44E5-8FD9-AEAF2642FDC1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53ABE5-5538-418A-A24E-D30D67452544}" type="sibTrans" cxnId="{8A9713AC-7071-44E5-8FD9-AEAF2642FDC1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974110-AAE7-4346-AFA0-CE62019CD022}">
      <dgm:prSet custT="1"/>
      <dgm:spPr>
        <a:solidFill>
          <a:srgbClr val="C00000"/>
        </a:solidFill>
      </dgm:spPr>
      <dgm:t>
        <a:bodyPr/>
        <a:lstStyle/>
        <a:p>
          <a:pPr algn="l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ТЗ відкритої форми з короткою відповіддю (</a:t>
          </a:r>
          <a:r>
            <a:rPr lang="uk-UA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нові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– вписати отриманий числовий результат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4AB558-7840-4CA2-95EB-632E74108871}" type="parTrans" cxnId="{CF829C70-3869-4692-B35E-57B9483F4DE6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D14924-7AD5-40F3-B022-F2D699F57871}" type="sibTrans" cxnId="{CF829C70-3869-4692-B35E-57B9483F4DE6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451251-E3F0-4DD7-AFC7-15205754A384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pPr algn="l"/>
          <a:r>
            <a:rPr lang="uk-UA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№№ 45-54 </a:t>
          </a:r>
          <a:endParaRPr lang="uk-UA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B2CCD-C2CB-4CB9-AEEE-A1ADD4278414}" type="parTrans" cxnId="{0A9C4D50-EA4D-4CA5-A9B9-F928097AEAE6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91357-5284-45E5-99F9-4B09394D9C89}" type="sibTrans" cxnId="{0A9C4D50-EA4D-4CA5-A9B9-F928097AEAE6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BBD4E-7558-444C-87C1-E6EEEE95C5B4}" type="pres">
      <dgm:prSet presAssocID="{238703E6-0FB5-4944-9504-14E4AF9263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92432C-B9ED-4268-B519-6A8905A5FE77}" type="pres">
      <dgm:prSet presAssocID="{3404AAED-3599-478A-BA1C-DCA30076E5F5}" presName="linNode" presStyleCnt="0"/>
      <dgm:spPr/>
    </dgm:pt>
    <dgm:pt modelId="{BFFDD058-69E3-4520-89B9-7B28CD454DF7}" type="pres">
      <dgm:prSet presAssocID="{3404AAED-3599-478A-BA1C-DCA30076E5F5}" presName="parentText" presStyleLbl="node1" presStyleIdx="0" presStyleCnt="4" custScaleX="5058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AAA98-7625-41D6-B4A1-C1322C2B00F2}" type="pres">
      <dgm:prSet presAssocID="{3404AAED-3599-478A-BA1C-DCA30076E5F5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3DAFDF-93F6-4C28-A0C9-1159D6420C87}" type="pres">
      <dgm:prSet presAssocID="{FD3F0067-A587-4245-86A8-9BA60B1623AC}" presName="sp" presStyleCnt="0"/>
      <dgm:spPr/>
    </dgm:pt>
    <dgm:pt modelId="{DACCF531-1AE0-4CE6-B91A-E5A116EAA5A7}" type="pres">
      <dgm:prSet presAssocID="{33A861D9-D81B-4530-9A09-A04F7FFD80D0}" presName="linNode" presStyleCnt="0"/>
      <dgm:spPr/>
    </dgm:pt>
    <dgm:pt modelId="{6364EDCD-51B5-4BC8-840A-54CE15A21F3A}" type="pres">
      <dgm:prSet presAssocID="{33A861D9-D81B-4530-9A09-A04F7FFD80D0}" presName="parentText" presStyleLbl="node1" presStyleIdx="1" presStyleCnt="4" custScaleX="50598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36255A-7A25-4BEB-9925-7AA864B7C2CE}" type="pres">
      <dgm:prSet presAssocID="{33A861D9-D81B-4530-9A09-A04F7FFD80D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5EA93D-E39B-4A7A-8856-C7F47FBE532F}" type="pres">
      <dgm:prSet presAssocID="{5E4C67A4-DCF1-4AFE-A770-20AE2D24E5C8}" presName="sp" presStyleCnt="0"/>
      <dgm:spPr/>
    </dgm:pt>
    <dgm:pt modelId="{D80608F0-7B54-4E3F-B34A-E7D38F2D4165}" type="pres">
      <dgm:prSet presAssocID="{D6FCAA21-067C-4D80-B0CB-DB763324459C}" presName="linNode" presStyleCnt="0"/>
      <dgm:spPr/>
    </dgm:pt>
    <dgm:pt modelId="{AE6417B0-102C-483E-B2EB-4893556AF5D0}" type="pres">
      <dgm:prSet presAssocID="{D6FCAA21-067C-4D80-B0CB-DB763324459C}" presName="parentText" presStyleLbl="node1" presStyleIdx="2" presStyleCnt="4" custScaleX="50659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CF6636-3ED9-4B34-BFB1-D337A2CA62FF}" type="pres">
      <dgm:prSet presAssocID="{D6FCAA21-067C-4D80-B0CB-DB763324459C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3B2946-DFF0-486F-B97A-F95C92C9134C}" type="pres">
      <dgm:prSet presAssocID="{0A62986D-FF24-4C26-A65A-2D3DCD67C554}" presName="sp" presStyleCnt="0"/>
      <dgm:spPr/>
    </dgm:pt>
    <dgm:pt modelId="{D6183402-9B4F-4A56-877A-1D9A6E15DF26}" type="pres">
      <dgm:prSet presAssocID="{F5974110-AAE7-4346-AFA0-CE62019CD022}" presName="linNode" presStyleCnt="0"/>
      <dgm:spPr/>
    </dgm:pt>
    <dgm:pt modelId="{C7BF4B45-09B6-46B7-9A46-036D89D633C5}" type="pres">
      <dgm:prSet presAssocID="{F5974110-AAE7-4346-AFA0-CE62019CD022}" presName="parentText" presStyleLbl="node1" presStyleIdx="3" presStyleCnt="4" custScaleX="5149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B942A-4B21-4F51-9446-088CA42D0710}" type="pres">
      <dgm:prSet presAssocID="{F5974110-AAE7-4346-AFA0-CE62019CD022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CE7BDB4-E86C-4E6C-B9A1-F3E6A859A14D}" type="presOf" srcId="{D6FCAA21-067C-4D80-B0CB-DB763324459C}" destId="{AE6417B0-102C-483E-B2EB-4893556AF5D0}" srcOrd="0" destOrd="0" presId="urn:microsoft.com/office/officeart/2005/8/layout/vList5"/>
    <dgm:cxn modelId="{D3BF35F2-A8A6-4E3A-8B68-6481BA5EDE2B}" type="presOf" srcId="{3404AAED-3599-478A-BA1C-DCA30076E5F5}" destId="{BFFDD058-69E3-4520-89B9-7B28CD454DF7}" srcOrd="0" destOrd="0" presId="urn:microsoft.com/office/officeart/2005/8/layout/vList5"/>
    <dgm:cxn modelId="{75CDC8BE-341E-45C9-A36F-D2C89290122A}" type="presOf" srcId="{16FE1FD5-8F18-4DBE-B43C-F23760E8EBF7}" destId="{8F2AAA98-7625-41D6-B4A1-C1322C2B00F2}" srcOrd="0" destOrd="0" presId="urn:microsoft.com/office/officeart/2005/8/layout/vList5"/>
    <dgm:cxn modelId="{0A9C4D50-EA4D-4CA5-A9B9-F928097AEAE6}" srcId="{F5974110-AAE7-4346-AFA0-CE62019CD022}" destId="{FE451251-E3F0-4DD7-AFC7-15205754A384}" srcOrd="0" destOrd="0" parTransId="{520B2CCD-C2CB-4CB9-AEEE-A1ADD4278414}" sibTransId="{C3391357-5284-45E5-99F9-4B09394D9C89}"/>
    <dgm:cxn modelId="{4D6E4CAE-2C1A-4962-9BFA-20FD5CA8A3CF}" srcId="{238703E6-0FB5-4944-9504-14E4AF926384}" destId="{3404AAED-3599-478A-BA1C-DCA30076E5F5}" srcOrd="0" destOrd="0" parTransId="{179FEFC3-BA64-42ED-BC73-2A645804C692}" sibTransId="{FD3F0067-A587-4245-86A8-9BA60B1623AC}"/>
    <dgm:cxn modelId="{C868C4E8-9E02-48B8-88B4-F439A8A5E0B7}" type="presOf" srcId="{33A861D9-D81B-4530-9A09-A04F7FFD80D0}" destId="{6364EDCD-51B5-4BC8-840A-54CE15A21F3A}" srcOrd="0" destOrd="0" presId="urn:microsoft.com/office/officeart/2005/8/layout/vList5"/>
    <dgm:cxn modelId="{63FC48E2-80EC-4C51-ABAD-9BEE580B0CAD}" srcId="{3404AAED-3599-478A-BA1C-DCA30076E5F5}" destId="{16FE1FD5-8F18-4DBE-B43C-F23760E8EBF7}" srcOrd="0" destOrd="0" parTransId="{B8314EF0-CD41-428F-842E-017D4901A1D6}" sibTransId="{5D3929B4-14D6-4068-B543-3A05717D9072}"/>
    <dgm:cxn modelId="{507D8FB3-D64C-4A80-AA5C-DE4A37D99B5D}" type="presOf" srcId="{238703E6-0FB5-4944-9504-14E4AF926384}" destId="{40FBBD4E-7558-444C-87C1-E6EEEE95C5B4}" srcOrd="0" destOrd="0" presId="urn:microsoft.com/office/officeart/2005/8/layout/vList5"/>
    <dgm:cxn modelId="{4BABEEA4-C2EB-40CE-94E8-7170E5F0D209}" type="presOf" srcId="{9309B9FC-8DB0-4829-9435-BC146F9FED8A}" destId="{E736255A-7A25-4BEB-9925-7AA864B7C2CE}" srcOrd="0" destOrd="0" presId="urn:microsoft.com/office/officeart/2005/8/layout/vList5"/>
    <dgm:cxn modelId="{AB21FE09-B1CE-4666-8F08-BA0C10C765A9}" type="presOf" srcId="{F5974110-AAE7-4346-AFA0-CE62019CD022}" destId="{C7BF4B45-09B6-46B7-9A46-036D89D633C5}" srcOrd="0" destOrd="0" presId="urn:microsoft.com/office/officeart/2005/8/layout/vList5"/>
    <dgm:cxn modelId="{8963952F-AC2B-4BDB-A77E-F242F38FA847}" type="presOf" srcId="{FE451251-E3F0-4DD7-AFC7-15205754A384}" destId="{813B942A-4B21-4F51-9446-088CA42D0710}" srcOrd="0" destOrd="0" presId="urn:microsoft.com/office/officeart/2005/8/layout/vList5"/>
    <dgm:cxn modelId="{AB6FC860-5F75-4E14-A2D6-9343C027970C}" srcId="{238703E6-0FB5-4944-9504-14E4AF926384}" destId="{33A861D9-D81B-4530-9A09-A04F7FFD80D0}" srcOrd="1" destOrd="0" parTransId="{DCCD096A-392E-498A-85B3-468FDCE94440}" sibTransId="{5E4C67A4-DCF1-4AFE-A770-20AE2D24E5C8}"/>
    <dgm:cxn modelId="{CF829C70-3869-4692-B35E-57B9483F4DE6}" srcId="{238703E6-0FB5-4944-9504-14E4AF926384}" destId="{F5974110-AAE7-4346-AFA0-CE62019CD022}" srcOrd="3" destOrd="0" parTransId="{2B4AB558-7840-4CA2-95EB-632E74108871}" sibTransId="{A1D14924-7AD5-40F3-B022-F2D699F57871}"/>
    <dgm:cxn modelId="{42BCF3FC-F6C0-484D-B874-C664FBB38CA8}" type="presOf" srcId="{22CC4D71-7038-4A57-BDDC-1C6E3CB417E1}" destId="{03CF6636-3ED9-4B34-BFB1-D337A2CA62FF}" srcOrd="0" destOrd="0" presId="urn:microsoft.com/office/officeart/2005/8/layout/vList5"/>
    <dgm:cxn modelId="{A109F6CF-F549-47F1-A447-46D6F25E209E}" srcId="{238703E6-0FB5-4944-9504-14E4AF926384}" destId="{D6FCAA21-067C-4D80-B0CB-DB763324459C}" srcOrd="2" destOrd="0" parTransId="{2DE99C06-C0B7-4F4F-A121-DC9AEF12FC9D}" sibTransId="{0A62986D-FF24-4C26-A65A-2D3DCD67C554}"/>
    <dgm:cxn modelId="{9EC25BC9-F39F-44F3-902B-84033D758873}" srcId="{33A861D9-D81B-4530-9A09-A04F7FFD80D0}" destId="{9309B9FC-8DB0-4829-9435-BC146F9FED8A}" srcOrd="0" destOrd="0" parTransId="{5107AFF9-F5CC-48AB-973B-D16F8EB64AF1}" sibTransId="{0EC8EA98-ABA4-4E07-AD5E-6356202DF7EA}"/>
    <dgm:cxn modelId="{8A9713AC-7071-44E5-8FD9-AEAF2642FDC1}" srcId="{D6FCAA21-067C-4D80-B0CB-DB763324459C}" destId="{22CC4D71-7038-4A57-BDDC-1C6E3CB417E1}" srcOrd="0" destOrd="0" parTransId="{A2EE2314-69F3-45BF-8FB9-6202789BC2D5}" sibTransId="{9E53ABE5-5538-418A-A24E-D30D67452544}"/>
    <dgm:cxn modelId="{A5899AEF-1B0A-4875-9AF0-5040C6CAD937}" type="presParOf" srcId="{40FBBD4E-7558-444C-87C1-E6EEEE95C5B4}" destId="{BE92432C-B9ED-4268-B519-6A8905A5FE77}" srcOrd="0" destOrd="0" presId="urn:microsoft.com/office/officeart/2005/8/layout/vList5"/>
    <dgm:cxn modelId="{72452F9E-04BE-4147-8B41-F3E0FA629126}" type="presParOf" srcId="{BE92432C-B9ED-4268-B519-6A8905A5FE77}" destId="{BFFDD058-69E3-4520-89B9-7B28CD454DF7}" srcOrd="0" destOrd="0" presId="urn:microsoft.com/office/officeart/2005/8/layout/vList5"/>
    <dgm:cxn modelId="{A3EC1773-B754-4ECD-AA0F-5D5F73E11193}" type="presParOf" srcId="{BE92432C-B9ED-4268-B519-6A8905A5FE77}" destId="{8F2AAA98-7625-41D6-B4A1-C1322C2B00F2}" srcOrd="1" destOrd="0" presId="urn:microsoft.com/office/officeart/2005/8/layout/vList5"/>
    <dgm:cxn modelId="{00EF8CFA-7A5B-4ADD-8B0C-45DB0CF84FF4}" type="presParOf" srcId="{40FBBD4E-7558-444C-87C1-E6EEEE95C5B4}" destId="{6E3DAFDF-93F6-4C28-A0C9-1159D6420C87}" srcOrd="1" destOrd="0" presId="urn:microsoft.com/office/officeart/2005/8/layout/vList5"/>
    <dgm:cxn modelId="{A4579159-66B8-4B62-BABA-38A1D5FB65CB}" type="presParOf" srcId="{40FBBD4E-7558-444C-87C1-E6EEEE95C5B4}" destId="{DACCF531-1AE0-4CE6-B91A-E5A116EAA5A7}" srcOrd="2" destOrd="0" presId="urn:microsoft.com/office/officeart/2005/8/layout/vList5"/>
    <dgm:cxn modelId="{8552EB87-4FB3-4A90-8EFF-26F3FB729366}" type="presParOf" srcId="{DACCF531-1AE0-4CE6-B91A-E5A116EAA5A7}" destId="{6364EDCD-51B5-4BC8-840A-54CE15A21F3A}" srcOrd="0" destOrd="0" presId="urn:microsoft.com/office/officeart/2005/8/layout/vList5"/>
    <dgm:cxn modelId="{4649A187-1F1C-4112-94AA-86F6E2F3A793}" type="presParOf" srcId="{DACCF531-1AE0-4CE6-B91A-E5A116EAA5A7}" destId="{E736255A-7A25-4BEB-9925-7AA864B7C2CE}" srcOrd="1" destOrd="0" presId="urn:microsoft.com/office/officeart/2005/8/layout/vList5"/>
    <dgm:cxn modelId="{D3860417-A749-4F77-B263-C78B04D2C42F}" type="presParOf" srcId="{40FBBD4E-7558-444C-87C1-E6EEEE95C5B4}" destId="{BA5EA93D-E39B-4A7A-8856-C7F47FBE532F}" srcOrd="3" destOrd="0" presId="urn:microsoft.com/office/officeart/2005/8/layout/vList5"/>
    <dgm:cxn modelId="{437E1B79-B3D3-4CDD-A0F0-3460C6CA4FC9}" type="presParOf" srcId="{40FBBD4E-7558-444C-87C1-E6EEEE95C5B4}" destId="{D80608F0-7B54-4E3F-B34A-E7D38F2D4165}" srcOrd="4" destOrd="0" presId="urn:microsoft.com/office/officeart/2005/8/layout/vList5"/>
    <dgm:cxn modelId="{B78BB0AA-24B6-4F07-B4F5-1402DF6A4970}" type="presParOf" srcId="{D80608F0-7B54-4E3F-B34A-E7D38F2D4165}" destId="{AE6417B0-102C-483E-B2EB-4893556AF5D0}" srcOrd="0" destOrd="0" presId="urn:microsoft.com/office/officeart/2005/8/layout/vList5"/>
    <dgm:cxn modelId="{AD7DAD3C-F354-4CBB-81EB-2F3500C62E32}" type="presParOf" srcId="{D80608F0-7B54-4E3F-B34A-E7D38F2D4165}" destId="{03CF6636-3ED9-4B34-BFB1-D337A2CA62FF}" srcOrd="1" destOrd="0" presId="urn:microsoft.com/office/officeart/2005/8/layout/vList5"/>
    <dgm:cxn modelId="{BCD4782A-0CDC-4F30-9CA2-9EF40858EB8D}" type="presParOf" srcId="{40FBBD4E-7558-444C-87C1-E6EEEE95C5B4}" destId="{4A3B2946-DFF0-486F-B97A-F95C92C9134C}" srcOrd="5" destOrd="0" presId="urn:microsoft.com/office/officeart/2005/8/layout/vList5"/>
    <dgm:cxn modelId="{CBECEECE-16DB-4375-86BC-F64A1CA8A30D}" type="presParOf" srcId="{40FBBD4E-7558-444C-87C1-E6EEEE95C5B4}" destId="{D6183402-9B4F-4A56-877A-1D9A6E15DF26}" srcOrd="6" destOrd="0" presId="urn:microsoft.com/office/officeart/2005/8/layout/vList5"/>
    <dgm:cxn modelId="{D589F3C6-6F45-4A92-89E3-C75A840FCDFE}" type="presParOf" srcId="{D6183402-9B4F-4A56-877A-1D9A6E15DF26}" destId="{C7BF4B45-09B6-46B7-9A46-036D89D633C5}" srcOrd="0" destOrd="0" presId="urn:microsoft.com/office/officeart/2005/8/layout/vList5"/>
    <dgm:cxn modelId="{944476AD-EB33-4CC8-8EF1-D8E65D81F594}" type="presParOf" srcId="{D6183402-9B4F-4A56-877A-1D9A6E15DF26}" destId="{813B942A-4B21-4F51-9446-088CA42D0710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E97DFD-DF32-4610-ADD5-ED377634CD06}" type="doc">
      <dgm:prSet loTypeId="urn:microsoft.com/office/officeart/2005/8/layout/lProcess1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5B305715-6435-4FAD-969C-0EDE8505D139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Порівняльні складові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4FB423-38F4-4A62-9274-AA49E8499C14}" type="parTrans" cxnId="{72600810-69B2-46D4-A639-467A5C030918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34E648-46DE-484C-B915-74F899D68636}" type="sibTrans" cxnId="{72600810-69B2-46D4-A639-467A5C030918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EC311C-F99C-427F-AB31-5F369C86AED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К-ть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завдань СР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4C6D1-2CF5-4108-9AF6-38A1C433A4D6}" type="parTrans" cxnId="{4B342F01-5C97-4956-926A-9255CC3AF208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1C1D66-AC56-44B4-87A4-FC424C964BEB}" type="sibTrans" cxnId="{4B342F01-5C97-4956-926A-9255CC3AF208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6630C-010F-4600-BA39-0461FF00891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 на виконання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014337-E3AB-4627-9960-7C9F89E1D10A}" type="parTrans" cxnId="{F257C507-67CD-4877-97B7-D4EEA275A585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9E7ACB-C4B4-4373-8C09-A43BBB668598}" type="sibTrans" cxnId="{F257C507-67CD-4877-97B7-D4EEA275A585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B743AC-96DC-4DE7-9501-ED744B2EF53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ЗНО-2014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636B56-4B59-4E8C-9BCA-C60057E204B6}" type="parTrans" cxnId="{3F286BEB-EAAC-4316-8BB4-63CABDF17485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5B890-8986-4E4B-B11C-0BFEC7729994}" type="sibTrans" cxnId="{3F286BEB-EAAC-4316-8BB4-63CABDF17485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4B91C4-A4B6-484B-98C9-24C728E384FE}">
      <dgm:prSet phldrT="[Текст]"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34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6799B-48B1-4EDA-934F-31B1EC0ABC5B}" type="parTrans" cxnId="{2DF72C62-A6CD-4EDE-AF9A-0597EDCAD627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00200-E1E8-4E37-AD53-154D34868CC4}" type="sibTrans" cxnId="{2DF72C62-A6CD-4EDE-AF9A-0597EDCAD627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4D0D7-82DF-486E-8E89-AE44052FD200}">
      <dgm:prSet phldrT="[Текст]" custT="1"/>
      <dgm:spPr>
        <a:solidFill>
          <a:srgbClr val="99FF66">
            <a:alpha val="90000"/>
          </a:srgbClr>
        </a:solidFill>
      </dgm:spPr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180 хв.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5736A9-F7AE-4130-90D4-84E6D1E7A224}" type="parTrans" cxnId="{89840928-CEB0-4011-8321-E783914558F1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85D434-4202-481A-942B-14BA021AF431}" type="sibTrans" cxnId="{89840928-CEB0-4011-8321-E783914558F1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2176E-D4FE-4400-8064-A6630C5633C8}">
      <dgm:prSet custT="1"/>
      <dgm:spPr>
        <a:solidFill>
          <a:srgbClr val="C00000"/>
        </a:solidFill>
      </dgm:spPr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ЗНО-2015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FE5FC0-FC22-4AF3-ADB5-7118F4AB34C8}" type="parTrans" cxnId="{481FA661-1658-4806-A3BC-E4AB238E73F6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448462-A15E-495D-8711-7D3ECBEA896C}" type="sibTrans" cxnId="{481FA661-1658-4806-A3BC-E4AB238E73F6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10755E-93F7-40D6-9D1A-8936C3616FE1}">
      <dgm:prSet custT="1"/>
      <dgm:spPr>
        <a:solidFill>
          <a:srgbClr val="FF7C80">
            <a:alpha val="89804"/>
          </a:srgbClr>
        </a:solidFill>
      </dgm:spPr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34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90F2A-BD64-4688-9FFD-BDD508EF66E3}" type="parTrans" cxnId="{98B6CB08-C663-4760-B472-32D0CB847FE9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A6128A-2A41-4831-8BCB-934ACF2D1909}" type="sibTrans" cxnId="{98B6CB08-C663-4760-B472-32D0CB847FE9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10323E-F4DB-4DEC-847A-8A80DE0D528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Макс. </a:t>
          </a:r>
          <a:r>
            <a:rPr lang="uk-UA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к-ть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балів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8BBEC-EC94-4752-8005-04185F5AF288}" type="parTrans" cxnId="{ADF0734E-F29D-4E9D-A465-15E2C329F09F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0DF63-DB37-47D7-A915-2DDDD3375C4A}" type="sibTrans" cxnId="{ADF0734E-F29D-4E9D-A465-15E2C329F09F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26CA92-66EB-4D35-8A68-1762C7DCB59C}">
      <dgm:prSet custT="1"/>
      <dgm:spPr>
        <a:solidFill>
          <a:srgbClr val="FF7C80">
            <a:alpha val="90000"/>
          </a:srgbClr>
        </a:solidFill>
      </dgm:spPr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180 хв.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13A83-48F6-4CEB-B992-8CEADDAECA1B}" type="parTrans" cxnId="{332DF642-AFAC-4AFA-B380-A3DC99AECB46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EFE8F-A1B2-4586-BFB9-5DC4A9B6311E}" type="sibTrans" cxnId="{332DF642-AFAC-4AFA-B380-A3DC99AECB46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FF947A-9846-4218-BCBA-F05373FFC7C1}">
      <dgm:prSet custT="1"/>
      <dgm:spPr>
        <a:solidFill>
          <a:srgbClr val="99FF66">
            <a:alpha val="90000"/>
          </a:srgbClr>
        </a:solidFill>
      </dgm:spPr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56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C9F980-06EE-43CD-84C0-A7AD3282A149}" type="parTrans" cxnId="{DECC00D1-5705-4692-B763-4F01594EFD1D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12128-11BA-417B-BE04-C8EA36C891B7}" type="sibTrans" cxnId="{DECC00D1-5705-4692-B763-4F01594EFD1D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CAB302-244F-4540-9228-F082C37A02D2}">
      <dgm:prSet custT="1"/>
      <dgm:spPr>
        <a:solidFill>
          <a:srgbClr val="FF7C80">
            <a:alpha val="90000"/>
          </a:srgbClr>
        </a:solidFill>
      </dgm:spPr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710845-6CDF-4FE4-85D3-EF214D4F4935}" type="parTrans" cxnId="{EA261313-9560-4EFA-86EA-C7847CB91688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B3EF93-446D-40DF-92D9-A6C2F29530F0}" type="sibTrans" cxnId="{EA261313-9560-4EFA-86EA-C7847CB91688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F33DFB-4915-4877-AF3C-C4B40ADF8580}" type="pres">
      <dgm:prSet presAssocID="{CDE97DFD-DF32-4610-ADD5-ED377634CD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579B56-CC0D-4BE2-A5CD-89C448234049}" type="pres">
      <dgm:prSet presAssocID="{5B305715-6435-4FAD-969C-0EDE8505D139}" presName="vertFlow" presStyleCnt="0"/>
      <dgm:spPr/>
    </dgm:pt>
    <dgm:pt modelId="{C603042B-D940-4C69-9919-65F9142DD9CD}" type="pres">
      <dgm:prSet presAssocID="{5B305715-6435-4FAD-969C-0EDE8505D139}" presName="header" presStyleLbl="node1" presStyleIdx="0" presStyleCnt="3" custScaleX="137141"/>
      <dgm:spPr/>
      <dgm:t>
        <a:bodyPr/>
        <a:lstStyle/>
        <a:p>
          <a:endParaRPr lang="ru-RU"/>
        </a:p>
      </dgm:t>
    </dgm:pt>
    <dgm:pt modelId="{3545AD33-999D-40A5-A476-EED2E9FDBBA4}" type="pres">
      <dgm:prSet presAssocID="{72F4C6D1-2CF5-4108-9AF6-38A1C433A4D6}" presName="parTrans" presStyleLbl="sibTrans2D1" presStyleIdx="0" presStyleCnt="9"/>
      <dgm:spPr/>
      <dgm:t>
        <a:bodyPr/>
        <a:lstStyle/>
        <a:p>
          <a:endParaRPr lang="ru-RU"/>
        </a:p>
      </dgm:t>
    </dgm:pt>
    <dgm:pt modelId="{72B3A89D-BA8F-4C00-9B1A-8C063AF11AA0}" type="pres">
      <dgm:prSet presAssocID="{4DEC311C-F99C-427F-AB31-5F369C86AEDD}" presName="child" presStyleLbl="alignAccFollowNode1" presStyleIdx="0" presStyleCnt="9" custScaleX="1371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FDC83-E5B1-46E0-862C-F4C1BEB7920B}" type="pres">
      <dgm:prSet presAssocID="{FF1C1D66-AC56-44B4-87A4-FC424C964BEB}" presName="sibTrans" presStyleLbl="sibTrans2D1" presStyleIdx="1" presStyleCnt="9"/>
      <dgm:spPr/>
      <dgm:t>
        <a:bodyPr/>
        <a:lstStyle/>
        <a:p>
          <a:endParaRPr lang="ru-RU"/>
        </a:p>
      </dgm:t>
    </dgm:pt>
    <dgm:pt modelId="{4137F1E7-7F73-419F-ABA9-95E16C87C139}" type="pres">
      <dgm:prSet presAssocID="{7866630C-010F-4600-BA39-0461FF008918}" presName="child" presStyleLbl="alignAccFollowNode1" presStyleIdx="1" presStyleCnt="9" custScaleX="1371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5F7D5-9394-489E-88BF-C844CC6C9926}" type="pres">
      <dgm:prSet presAssocID="{7E9E7ACB-C4B4-4373-8C09-A43BBB668598}" presName="sibTrans" presStyleLbl="sibTrans2D1" presStyleIdx="2" presStyleCnt="9"/>
      <dgm:spPr/>
      <dgm:t>
        <a:bodyPr/>
        <a:lstStyle/>
        <a:p>
          <a:endParaRPr lang="ru-RU"/>
        </a:p>
      </dgm:t>
    </dgm:pt>
    <dgm:pt modelId="{962E8644-2B4A-4858-BDA9-AFF06D79547E}" type="pres">
      <dgm:prSet presAssocID="{4510323E-F4DB-4DEC-847A-8A80DE0D528E}" presName="child" presStyleLbl="alignAccFollowNode1" presStyleIdx="2" presStyleCnt="9" custScaleX="13714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C27573-D54D-4741-BBBB-CC6D2EFD2075}" type="pres">
      <dgm:prSet presAssocID="{5B305715-6435-4FAD-969C-0EDE8505D139}" presName="hSp" presStyleCnt="0"/>
      <dgm:spPr/>
    </dgm:pt>
    <dgm:pt modelId="{749B87EC-824D-427D-A08E-0F4CAD6C8474}" type="pres">
      <dgm:prSet presAssocID="{D0B743AC-96DC-4DE7-9501-ED744B2EF533}" presName="vertFlow" presStyleCnt="0"/>
      <dgm:spPr/>
    </dgm:pt>
    <dgm:pt modelId="{3831B8A9-BD02-4104-A1E2-696F7C816DD4}" type="pres">
      <dgm:prSet presAssocID="{D0B743AC-96DC-4DE7-9501-ED744B2EF533}" presName="header" presStyleLbl="node1" presStyleIdx="1" presStyleCnt="3"/>
      <dgm:spPr/>
      <dgm:t>
        <a:bodyPr/>
        <a:lstStyle/>
        <a:p>
          <a:endParaRPr lang="ru-RU"/>
        </a:p>
      </dgm:t>
    </dgm:pt>
    <dgm:pt modelId="{FEDD7066-FA1B-45D1-B7CF-B11A889F516B}" type="pres">
      <dgm:prSet presAssocID="{4566799B-48B1-4EDA-934F-31B1EC0ABC5B}" presName="parTrans" presStyleLbl="sibTrans2D1" presStyleIdx="3" presStyleCnt="9"/>
      <dgm:spPr/>
      <dgm:t>
        <a:bodyPr/>
        <a:lstStyle/>
        <a:p>
          <a:endParaRPr lang="ru-RU"/>
        </a:p>
      </dgm:t>
    </dgm:pt>
    <dgm:pt modelId="{F9AFFB81-1820-4273-9F01-C5ADF15EF7D2}" type="pres">
      <dgm:prSet presAssocID="{9D4B91C4-A4B6-484B-98C9-24C728E384FE}" presName="child" presStyleLbl="alignAccFollow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772A45-EC36-484E-9E36-5820D80A55FF}" type="pres">
      <dgm:prSet presAssocID="{A2700200-E1E8-4E37-AD53-154D34868CC4}" presName="sibTrans" presStyleLbl="sibTrans2D1" presStyleIdx="4" presStyleCnt="9"/>
      <dgm:spPr/>
      <dgm:t>
        <a:bodyPr/>
        <a:lstStyle/>
        <a:p>
          <a:endParaRPr lang="ru-RU"/>
        </a:p>
      </dgm:t>
    </dgm:pt>
    <dgm:pt modelId="{259F891F-1AA0-461A-9CC4-0E5398B47C7C}" type="pres">
      <dgm:prSet presAssocID="{1074D0D7-82DF-486E-8E89-AE44052FD200}" presName="child" presStyleLbl="alignAccFollow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674EFC-2326-4F4D-B903-BE1A3DD12F0D}" type="pres">
      <dgm:prSet presAssocID="{6D85D434-4202-481A-942B-14BA021AF431}" presName="sibTrans" presStyleLbl="sibTrans2D1" presStyleIdx="5" presStyleCnt="9"/>
      <dgm:spPr/>
      <dgm:t>
        <a:bodyPr/>
        <a:lstStyle/>
        <a:p>
          <a:endParaRPr lang="ru-RU"/>
        </a:p>
      </dgm:t>
    </dgm:pt>
    <dgm:pt modelId="{74242003-62F9-48CF-A77C-39F82A46F5AB}" type="pres">
      <dgm:prSet presAssocID="{1CFF947A-9846-4218-BCBA-F05373FFC7C1}" presName="child" presStyleLbl="alignAccFollow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1C8297-DED2-4643-B466-A87B8A2FD252}" type="pres">
      <dgm:prSet presAssocID="{D0B743AC-96DC-4DE7-9501-ED744B2EF533}" presName="hSp" presStyleCnt="0"/>
      <dgm:spPr/>
    </dgm:pt>
    <dgm:pt modelId="{94295EF3-6954-41F6-BC80-6DF3BE2368D4}" type="pres">
      <dgm:prSet presAssocID="{3742176E-D4FE-4400-8064-A6630C5633C8}" presName="vertFlow" presStyleCnt="0"/>
      <dgm:spPr/>
    </dgm:pt>
    <dgm:pt modelId="{22518EE6-7C20-4FAB-BD3E-D6095CFFEB94}" type="pres">
      <dgm:prSet presAssocID="{3742176E-D4FE-4400-8064-A6630C5633C8}" presName="header" presStyleLbl="node1" presStyleIdx="2" presStyleCnt="3"/>
      <dgm:spPr/>
      <dgm:t>
        <a:bodyPr/>
        <a:lstStyle/>
        <a:p>
          <a:endParaRPr lang="ru-RU"/>
        </a:p>
      </dgm:t>
    </dgm:pt>
    <dgm:pt modelId="{FF2A86F8-2966-4652-8FF7-2533ECCAD1FC}" type="pres">
      <dgm:prSet presAssocID="{82790F2A-BD64-4688-9FFD-BDD508EF66E3}" presName="parTrans" presStyleLbl="sibTrans2D1" presStyleIdx="6" presStyleCnt="9"/>
      <dgm:spPr/>
      <dgm:t>
        <a:bodyPr/>
        <a:lstStyle/>
        <a:p>
          <a:endParaRPr lang="ru-RU"/>
        </a:p>
      </dgm:t>
    </dgm:pt>
    <dgm:pt modelId="{412CA108-7C55-4CA9-B1E8-0EED7FD89F7E}" type="pres">
      <dgm:prSet presAssocID="{BD10755E-93F7-40D6-9D1A-8936C3616FE1}" presName="child" presStyleLbl="alignAccFollow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0390C7-D0B7-44DA-9EA8-E1A608AC12AA}" type="pres">
      <dgm:prSet presAssocID="{1DA6128A-2A41-4831-8BCB-934ACF2D1909}" presName="sibTrans" presStyleLbl="sibTrans2D1" presStyleIdx="7" presStyleCnt="9"/>
      <dgm:spPr/>
      <dgm:t>
        <a:bodyPr/>
        <a:lstStyle/>
        <a:p>
          <a:endParaRPr lang="ru-RU"/>
        </a:p>
      </dgm:t>
    </dgm:pt>
    <dgm:pt modelId="{52FD9E6B-791A-4981-9122-268B516A049A}" type="pres">
      <dgm:prSet presAssocID="{8626CA92-66EB-4D35-8A68-1762C7DCB59C}" presName="child" presStyleLbl="alignAccFollow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653770-79C0-41AE-B438-7CF6A99A19C8}" type="pres">
      <dgm:prSet presAssocID="{128EFE8F-A1B2-4586-BFB9-5DC4A9B6311E}" presName="sibTrans" presStyleLbl="sibTrans2D1" presStyleIdx="8" presStyleCnt="9"/>
      <dgm:spPr/>
      <dgm:t>
        <a:bodyPr/>
        <a:lstStyle/>
        <a:p>
          <a:endParaRPr lang="ru-RU"/>
        </a:p>
      </dgm:t>
    </dgm:pt>
    <dgm:pt modelId="{7BF2E305-1707-4F1A-8AD5-2D5A8990DA10}" type="pres">
      <dgm:prSet presAssocID="{F6CAB302-244F-4540-9228-F082C37A02D2}" presName="child" presStyleLbl="alignAccFollow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A586DB3-BD2F-4D55-8959-9E7773DC65D0}" type="presOf" srcId="{4DEC311C-F99C-427F-AB31-5F369C86AEDD}" destId="{72B3A89D-BA8F-4C00-9B1A-8C063AF11AA0}" srcOrd="0" destOrd="0" presId="urn:microsoft.com/office/officeart/2005/8/layout/lProcess1"/>
    <dgm:cxn modelId="{6F860926-CC2C-49A5-BA4A-D0C52E46BBED}" type="presOf" srcId="{D0B743AC-96DC-4DE7-9501-ED744B2EF533}" destId="{3831B8A9-BD02-4104-A1E2-696F7C816DD4}" srcOrd="0" destOrd="0" presId="urn:microsoft.com/office/officeart/2005/8/layout/lProcess1"/>
    <dgm:cxn modelId="{98B6CB08-C663-4760-B472-32D0CB847FE9}" srcId="{3742176E-D4FE-4400-8064-A6630C5633C8}" destId="{BD10755E-93F7-40D6-9D1A-8936C3616FE1}" srcOrd="0" destOrd="0" parTransId="{82790F2A-BD64-4688-9FFD-BDD508EF66E3}" sibTransId="{1DA6128A-2A41-4831-8BCB-934ACF2D1909}"/>
    <dgm:cxn modelId="{BCFB0B04-BA69-403A-9740-2B36DB95974F}" type="presOf" srcId="{1DA6128A-2A41-4831-8BCB-934ACF2D1909}" destId="{320390C7-D0B7-44DA-9EA8-E1A608AC12AA}" srcOrd="0" destOrd="0" presId="urn:microsoft.com/office/officeart/2005/8/layout/lProcess1"/>
    <dgm:cxn modelId="{ADF0734E-F29D-4E9D-A465-15E2C329F09F}" srcId="{5B305715-6435-4FAD-969C-0EDE8505D139}" destId="{4510323E-F4DB-4DEC-847A-8A80DE0D528E}" srcOrd="2" destOrd="0" parTransId="{B648BBEC-EC94-4752-8005-04185F5AF288}" sibTransId="{21B0DF63-DB37-47D7-A915-2DDDD3375C4A}"/>
    <dgm:cxn modelId="{8486FE4B-8AB5-4C72-8FAA-C99B67BF460E}" type="presOf" srcId="{72F4C6D1-2CF5-4108-9AF6-38A1C433A4D6}" destId="{3545AD33-999D-40A5-A476-EED2E9FDBBA4}" srcOrd="0" destOrd="0" presId="urn:microsoft.com/office/officeart/2005/8/layout/lProcess1"/>
    <dgm:cxn modelId="{EA261313-9560-4EFA-86EA-C7847CB91688}" srcId="{3742176E-D4FE-4400-8064-A6630C5633C8}" destId="{F6CAB302-244F-4540-9228-F082C37A02D2}" srcOrd="2" destOrd="0" parTransId="{CF710845-6CDF-4FE4-85D3-EF214D4F4935}" sibTransId="{F9B3EF93-446D-40DF-92D9-A6C2F29530F0}"/>
    <dgm:cxn modelId="{EEE97EDA-051F-4AC1-9DCC-5E8DB5528AA9}" type="presOf" srcId="{7866630C-010F-4600-BA39-0461FF008918}" destId="{4137F1E7-7F73-419F-ABA9-95E16C87C139}" srcOrd="0" destOrd="0" presId="urn:microsoft.com/office/officeart/2005/8/layout/lProcess1"/>
    <dgm:cxn modelId="{DECC00D1-5705-4692-B763-4F01594EFD1D}" srcId="{D0B743AC-96DC-4DE7-9501-ED744B2EF533}" destId="{1CFF947A-9846-4218-BCBA-F05373FFC7C1}" srcOrd="2" destOrd="0" parTransId="{1DC9F980-06EE-43CD-84C0-A7AD3282A149}" sibTransId="{F2E12128-11BA-417B-BE04-C8EA36C891B7}"/>
    <dgm:cxn modelId="{F257C507-67CD-4877-97B7-D4EEA275A585}" srcId="{5B305715-6435-4FAD-969C-0EDE8505D139}" destId="{7866630C-010F-4600-BA39-0461FF008918}" srcOrd="1" destOrd="0" parTransId="{DA014337-E3AB-4627-9960-7C9F89E1D10A}" sibTransId="{7E9E7ACB-C4B4-4373-8C09-A43BBB668598}"/>
    <dgm:cxn modelId="{5764B9B7-57CC-47A9-B128-B75203779B1B}" type="presOf" srcId="{5B305715-6435-4FAD-969C-0EDE8505D139}" destId="{C603042B-D940-4C69-9919-65F9142DD9CD}" srcOrd="0" destOrd="0" presId="urn:microsoft.com/office/officeart/2005/8/layout/lProcess1"/>
    <dgm:cxn modelId="{72600810-69B2-46D4-A639-467A5C030918}" srcId="{CDE97DFD-DF32-4610-ADD5-ED377634CD06}" destId="{5B305715-6435-4FAD-969C-0EDE8505D139}" srcOrd="0" destOrd="0" parTransId="{7B4FB423-38F4-4A62-9274-AA49E8499C14}" sibTransId="{CC34E648-46DE-484C-B915-74F899D68636}"/>
    <dgm:cxn modelId="{5E350FC3-D430-48DD-BB1B-F8028EFF063C}" type="presOf" srcId="{A2700200-E1E8-4E37-AD53-154D34868CC4}" destId="{C5772A45-EC36-484E-9E36-5820D80A55FF}" srcOrd="0" destOrd="0" presId="urn:microsoft.com/office/officeart/2005/8/layout/lProcess1"/>
    <dgm:cxn modelId="{D42813B6-29A4-486F-8C09-BD0DB4093594}" type="presOf" srcId="{8626CA92-66EB-4D35-8A68-1762C7DCB59C}" destId="{52FD9E6B-791A-4981-9122-268B516A049A}" srcOrd="0" destOrd="0" presId="urn:microsoft.com/office/officeart/2005/8/layout/lProcess1"/>
    <dgm:cxn modelId="{F9519D53-94EB-4E2F-8C2E-061CB0783377}" type="presOf" srcId="{4510323E-F4DB-4DEC-847A-8A80DE0D528E}" destId="{962E8644-2B4A-4858-BDA9-AFF06D79547E}" srcOrd="0" destOrd="0" presId="urn:microsoft.com/office/officeart/2005/8/layout/lProcess1"/>
    <dgm:cxn modelId="{9793BC5E-9F18-4369-8C8F-229F910E20CC}" type="presOf" srcId="{1CFF947A-9846-4218-BCBA-F05373FFC7C1}" destId="{74242003-62F9-48CF-A77C-39F82A46F5AB}" srcOrd="0" destOrd="0" presId="urn:microsoft.com/office/officeart/2005/8/layout/lProcess1"/>
    <dgm:cxn modelId="{F494854D-3C42-40FA-A017-5C234EE1E8C0}" type="presOf" srcId="{6D85D434-4202-481A-942B-14BA021AF431}" destId="{7A674EFC-2326-4F4D-B903-BE1A3DD12F0D}" srcOrd="0" destOrd="0" presId="urn:microsoft.com/office/officeart/2005/8/layout/lProcess1"/>
    <dgm:cxn modelId="{536B6C8C-C4B5-40E2-B0D6-542320E30A2B}" type="presOf" srcId="{F6CAB302-244F-4540-9228-F082C37A02D2}" destId="{7BF2E305-1707-4F1A-8AD5-2D5A8990DA10}" srcOrd="0" destOrd="0" presId="urn:microsoft.com/office/officeart/2005/8/layout/lProcess1"/>
    <dgm:cxn modelId="{B6AAAC35-C6BD-4687-AE92-75D3660AB436}" type="presOf" srcId="{9D4B91C4-A4B6-484B-98C9-24C728E384FE}" destId="{F9AFFB81-1820-4273-9F01-C5ADF15EF7D2}" srcOrd="0" destOrd="0" presId="urn:microsoft.com/office/officeart/2005/8/layout/lProcess1"/>
    <dgm:cxn modelId="{AA3D328C-8B86-46A2-AD73-4855E2217556}" type="presOf" srcId="{1074D0D7-82DF-486E-8E89-AE44052FD200}" destId="{259F891F-1AA0-461A-9CC4-0E5398B47C7C}" srcOrd="0" destOrd="0" presId="urn:microsoft.com/office/officeart/2005/8/layout/lProcess1"/>
    <dgm:cxn modelId="{83EC9ECD-3A5F-401A-9D59-457F52F03EC0}" type="presOf" srcId="{BD10755E-93F7-40D6-9D1A-8936C3616FE1}" destId="{412CA108-7C55-4CA9-B1E8-0EED7FD89F7E}" srcOrd="0" destOrd="0" presId="urn:microsoft.com/office/officeart/2005/8/layout/lProcess1"/>
    <dgm:cxn modelId="{481FA661-1658-4806-A3BC-E4AB238E73F6}" srcId="{CDE97DFD-DF32-4610-ADD5-ED377634CD06}" destId="{3742176E-D4FE-4400-8064-A6630C5633C8}" srcOrd="2" destOrd="0" parTransId="{CAFE5FC0-FC22-4AF3-ADB5-7118F4AB34C8}" sibTransId="{C4448462-A15E-495D-8711-7D3ECBEA896C}"/>
    <dgm:cxn modelId="{3F286BEB-EAAC-4316-8BB4-63CABDF17485}" srcId="{CDE97DFD-DF32-4610-ADD5-ED377634CD06}" destId="{D0B743AC-96DC-4DE7-9501-ED744B2EF533}" srcOrd="1" destOrd="0" parTransId="{16636B56-4B59-4E8C-9BCA-C60057E204B6}" sibTransId="{2935B890-8986-4E4B-B11C-0BFEC7729994}"/>
    <dgm:cxn modelId="{417E31CA-E1AE-4869-91A6-02C73CAADBBF}" type="presOf" srcId="{128EFE8F-A1B2-4586-BFB9-5DC4A9B6311E}" destId="{48653770-79C0-41AE-B438-7CF6A99A19C8}" srcOrd="0" destOrd="0" presId="urn:microsoft.com/office/officeart/2005/8/layout/lProcess1"/>
    <dgm:cxn modelId="{2DF72C62-A6CD-4EDE-AF9A-0597EDCAD627}" srcId="{D0B743AC-96DC-4DE7-9501-ED744B2EF533}" destId="{9D4B91C4-A4B6-484B-98C9-24C728E384FE}" srcOrd="0" destOrd="0" parTransId="{4566799B-48B1-4EDA-934F-31B1EC0ABC5B}" sibTransId="{A2700200-E1E8-4E37-AD53-154D34868CC4}"/>
    <dgm:cxn modelId="{332DF642-AFAC-4AFA-B380-A3DC99AECB46}" srcId="{3742176E-D4FE-4400-8064-A6630C5633C8}" destId="{8626CA92-66EB-4D35-8A68-1762C7DCB59C}" srcOrd="1" destOrd="0" parTransId="{01A13A83-48F6-4CEB-B992-8CEADDAECA1B}" sibTransId="{128EFE8F-A1B2-4586-BFB9-5DC4A9B6311E}"/>
    <dgm:cxn modelId="{360A8F20-302B-43E0-B6C5-1FB5C5A41578}" type="presOf" srcId="{7E9E7ACB-C4B4-4373-8C09-A43BBB668598}" destId="{47C5F7D5-9394-489E-88BF-C844CC6C9926}" srcOrd="0" destOrd="0" presId="urn:microsoft.com/office/officeart/2005/8/layout/lProcess1"/>
    <dgm:cxn modelId="{89840928-CEB0-4011-8321-E783914558F1}" srcId="{D0B743AC-96DC-4DE7-9501-ED744B2EF533}" destId="{1074D0D7-82DF-486E-8E89-AE44052FD200}" srcOrd="1" destOrd="0" parTransId="{6F5736A9-F7AE-4130-90D4-84E6D1E7A224}" sibTransId="{6D85D434-4202-481A-942B-14BA021AF431}"/>
    <dgm:cxn modelId="{1DD97DBC-C5A6-4249-A2B5-4C25DD10B47C}" type="presOf" srcId="{4566799B-48B1-4EDA-934F-31B1EC0ABC5B}" destId="{FEDD7066-FA1B-45D1-B7CF-B11A889F516B}" srcOrd="0" destOrd="0" presId="urn:microsoft.com/office/officeart/2005/8/layout/lProcess1"/>
    <dgm:cxn modelId="{560FE1EB-8023-4D49-B9AE-934B7DFC9B12}" type="presOf" srcId="{82790F2A-BD64-4688-9FFD-BDD508EF66E3}" destId="{FF2A86F8-2966-4652-8FF7-2533ECCAD1FC}" srcOrd="0" destOrd="0" presId="urn:microsoft.com/office/officeart/2005/8/layout/lProcess1"/>
    <dgm:cxn modelId="{3ED1F547-C48D-47A7-9B65-F0CCBCFE994A}" type="presOf" srcId="{CDE97DFD-DF32-4610-ADD5-ED377634CD06}" destId="{3FF33DFB-4915-4877-AF3C-C4B40ADF8580}" srcOrd="0" destOrd="0" presId="urn:microsoft.com/office/officeart/2005/8/layout/lProcess1"/>
    <dgm:cxn modelId="{5C75BBA5-33D3-4A70-ADC3-9A67488E3E2E}" type="presOf" srcId="{FF1C1D66-AC56-44B4-87A4-FC424C964BEB}" destId="{194FDC83-E5B1-46E0-862C-F4C1BEB7920B}" srcOrd="0" destOrd="0" presId="urn:microsoft.com/office/officeart/2005/8/layout/lProcess1"/>
    <dgm:cxn modelId="{4B342F01-5C97-4956-926A-9255CC3AF208}" srcId="{5B305715-6435-4FAD-969C-0EDE8505D139}" destId="{4DEC311C-F99C-427F-AB31-5F369C86AEDD}" srcOrd="0" destOrd="0" parTransId="{72F4C6D1-2CF5-4108-9AF6-38A1C433A4D6}" sibTransId="{FF1C1D66-AC56-44B4-87A4-FC424C964BEB}"/>
    <dgm:cxn modelId="{A0EDA63C-236A-407A-B6C9-FD2C74E5B24C}" type="presOf" srcId="{3742176E-D4FE-4400-8064-A6630C5633C8}" destId="{22518EE6-7C20-4FAB-BD3E-D6095CFFEB94}" srcOrd="0" destOrd="0" presId="urn:microsoft.com/office/officeart/2005/8/layout/lProcess1"/>
    <dgm:cxn modelId="{A6182D24-5E43-49E4-AA68-FE6B6B20DD42}" type="presParOf" srcId="{3FF33DFB-4915-4877-AF3C-C4B40ADF8580}" destId="{F5579B56-CC0D-4BE2-A5CD-89C448234049}" srcOrd="0" destOrd="0" presId="urn:microsoft.com/office/officeart/2005/8/layout/lProcess1"/>
    <dgm:cxn modelId="{6823A4FE-453A-4525-A1F2-28EBC251794F}" type="presParOf" srcId="{F5579B56-CC0D-4BE2-A5CD-89C448234049}" destId="{C603042B-D940-4C69-9919-65F9142DD9CD}" srcOrd="0" destOrd="0" presId="urn:microsoft.com/office/officeart/2005/8/layout/lProcess1"/>
    <dgm:cxn modelId="{1114A054-561A-43EA-82F1-A554E70C2841}" type="presParOf" srcId="{F5579B56-CC0D-4BE2-A5CD-89C448234049}" destId="{3545AD33-999D-40A5-A476-EED2E9FDBBA4}" srcOrd="1" destOrd="0" presId="urn:microsoft.com/office/officeart/2005/8/layout/lProcess1"/>
    <dgm:cxn modelId="{2FD98AFA-1869-4316-B9E8-1231D05CDFCF}" type="presParOf" srcId="{F5579B56-CC0D-4BE2-A5CD-89C448234049}" destId="{72B3A89D-BA8F-4C00-9B1A-8C063AF11AA0}" srcOrd="2" destOrd="0" presId="urn:microsoft.com/office/officeart/2005/8/layout/lProcess1"/>
    <dgm:cxn modelId="{2F63E647-B943-4682-BD7C-FC594039B71B}" type="presParOf" srcId="{F5579B56-CC0D-4BE2-A5CD-89C448234049}" destId="{194FDC83-E5B1-46E0-862C-F4C1BEB7920B}" srcOrd="3" destOrd="0" presId="urn:microsoft.com/office/officeart/2005/8/layout/lProcess1"/>
    <dgm:cxn modelId="{4F8337AF-FC48-47E5-8E41-3507900D8EAE}" type="presParOf" srcId="{F5579B56-CC0D-4BE2-A5CD-89C448234049}" destId="{4137F1E7-7F73-419F-ABA9-95E16C87C139}" srcOrd="4" destOrd="0" presId="urn:microsoft.com/office/officeart/2005/8/layout/lProcess1"/>
    <dgm:cxn modelId="{157D238E-F074-44D8-854F-D7A96F516B06}" type="presParOf" srcId="{F5579B56-CC0D-4BE2-A5CD-89C448234049}" destId="{47C5F7D5-9394-489E-88BF-C844CC6C9926}" srcOrd="5" destOrd="0" presId="urn:microsoft.com/office/officeart/2005/8/layout/lProcess1"/>
    <dgm:cxn modelId="{D8817935-A20E-490D-BA22-589FD838B5F7}" type="presParOf" srcId="{F5579B56-CC0D-4BE2-A5CD-89C448234049}" destId="{962E8644-2B4A-4858-BDA9-AFF06D79547E}" srcOrd="6" destOrd="0" presId="urn:microsoft.com/office/officeart/2005/8/layout/lProcess1"/>
    <dgm:cxn modelId="{F0786DAD-1C4D-431D-B716-3CA896F78D67}" type="presParOf" srcId="{3FF33DFB-4915-4877-AF3C-C4B40ADF8580}" destId="{82C27573-D54D-4741-BBBB-CC6D2EFD2075}" srcOrd="1" destOrd="0" presId="urn:microsoft.com/office/officeart/2005/8/layout/lProcess1"/>
    <dgm:cxn modelId="{3C9F485C-B1F3-41FA-90E1-E66E00E863F1}" type="presParOf" srcId="{3FF33DFB-4915-4877-AF3C-C4B40ADF8580}" destId="{749B87EC-824D-427D-A08E-0F4CAD6C8474}" srcOrd="2" destOrd="0" presId="urn:microsoft.com/office/officeart/2005/8/layout/lProcess1"/>
    <dgm:cxn modelId="{3E8CD6F3-37B4-4B28-99FD-3129274767BC}" type="presParOf" srcId="{749B87EC-824D-427D-A08E-0F4CAD6C8474}" destId="{3831B8A9-BD02-4104-A1E2-696F7C816DD4}" srcOrd="0" destOrd="0" presId="urn:microsoft.com/office/officeart/2005/8/layout/lProcess1"/>
    <dgm:cxn modelId="{31DD024B-BDBC-4B52-8F0B-CB5BF509ACC8}" type="presParOf" srcId="{749B87EC-824D-427D-A08E-0F4CAD6C8474}" destId="{FEDD7066-FA1B-45D1-B7CF-B11A889F516B}" srcOrd="1" destOrd="0" presId="urn:microsoft.com/office/officeart/2005/8/layout/lProcess1"/>
    <dgm:cxn modelId="{52143FAA-7CA4-442B-B1C6-1C7965AA3C6B}" type="presParOf" srcId="{749B87EC-824D-427D-A08E-0F4CAD6C8474}" destId="{F9AFFB81-1820-4273-9F01-C5ADF15EF7D2}" srcOrd="2" destOrd="0" presId="urn:microsoft.com/office/officeart/2005/8/layout/lProcess1"/>
    <dgm:cxn modelId="{675A44F2-064F-4712-974F-D4C0E0F79189}" type="presParOf" srcId="{749B87EC-824D-427D-A08E-0F4CAD6C8474}" destId="{C5772A45-EC36-484E-9E36-5820D80A55FF}" srcOrd="3" destOrd="0" presId="urn:microsoft.com/office/officeart/2005/8/layout/lProcess1"/>
    <dgm:cxn modelId="{C9F3C6C9-7B6D-4B38-AD04-1008AD38D486}" type="presParOf" srcId="{749B87EC-824D-427D-A08E-0F4CAD6C8474}" destId="{259F891F-1AA0-461A-9CC4-0E5398B47C7C}" srcOrd="4" destOrd="0" presId="urn:microsoft.com/office/officeart/2005/8/layout/lProcess1"/>
    <dgm:cxn modelId="{7801BE61-4454-43CE-9E05-B991368635C7}" type="presParOf" srcId="{749B87EC-824D-427D-A08E-0F4CAD6C8474}" destId="{7A674EFC-2326-4F4D-B903-BE1A3DD12F0D}" srcOrd="5" destOrd="0" presId="urn:microsoft.com/office/officeart/2005/8/layout/lProcess1"/>
    <dgm:cxn modelId="{C0E865FD-A47E-40B1-9383-1DA7FD4578CA}" type="presParOf" srcId="{749B87EC-824D-427D-A08E-0F4CAD6C8474}" destId="{74242003-62F9-48CF-A77C-39F82A46F5AB}" srcOrd="6" destOrd="0" presId="urn:microsoft.com/office/officeart/2005/8/layout/lProcess1"/>
    <dgm:cxn modelId="{DBAE8EB8-4835-48CF-8E9F-25CAA8AAE70D}" type="presParOf" srcId="{3FF33DFB-4915-4877-AF3C-C4B40ADF8580}" destId="{141C8297-DED2-4643-B466-A87B8A2FD252}" srcOrd="3" destOrd="0" presId="urn:microsoft.com/office/officeart/2005/8/layout/lProcess1"/>
    <dgm:cxn modelId="{17CFE830-171D-4D69-B5A0-253B8CDC31A1}" type="presParOf" srcId="{3FF33DFB-4915-4877-AF3C-C4B40ADF8580}" destId="{94295EF3-6954-41F6-BC80-6DF3BE2368D4}" srcOrd="4" destOrd="0" presId="urn:microsoft.com/office/officeart/2005/8/layout/lProcess1"/>
    <dgm:cxn modelId="{E0F3A0A9-353B-41A1-83D0-A5A0569DD4ED}" type="presParOf" srcId="{94295EF3-6954-41F6-BC80-6DF3BE2368D4}" destId="{22518EE6-7C20-4FAB-BD3E-D6095CFFEB94}" srcOrd="0" destOrd="0" presId="urn:microsoft.com/office/officeart/2005/8/layout/lProcess1"/>
    <dgm:cxn modelId="{3EB5ABD7-F5BC-4CE3-817D-01F05CDAFDBF}" type="presParOf" srcId="{94295EF3-6954-41F6-BC80-6DF3BE2368D4}" destId="{FF2A86F8-2966-4652-8FF7-2533ECCAD1FC}" srcOrd="1" destOrd="0" presId="urn:microsoft.com/office/officeart/2005/8/layout/lProcess1"/>
    <dgm:cxn modelId="{C864B814-0CA8-44FE-9A7F-1C038CF3A4B1}" type="presParOf" srcId="{94295EF3-6954-41F6-BC80-6DF3BE2368D4}" destId="{412CA108-7C55-4CA9-B1E8-0EED7FD89F7E}" srcOrd="2" destOrd="0" presId="urn:microsoft.com/office/officeart/2005/8/layout/lProcess1"/>
    <dgm:cxn modelId="{609DF4AC-4002-402A-A55D-85507C7BF67C}" type="presParOf" srcId="{94295EF3-6954-41F6-BC80-6DF3BE2368D4}" destId="{320390C7-D0B7-44DA-9EA8-E1A608AC12AA}" srcOrd="3" destOrd="0" presId="urn:microsoft.com/office/officeart/2005/8/layout/lProcess1"/>
    <dgm:cxn modelId="{89258C9A-09BC-413D-BC23-BE6137AA7588}" type="presParOf" srcId="{94295EF3-6954-41F6-BC80-6DF3BE2368D4}" destId="{52FD9E6B-791A-4981-9122-268B516A049A}" srcOrd="4" destOrd="0" presId="urn:microsoft.com/office/officeart/2005/8/layout/lProcess1"/>
    <dgm:cxn modelId="{42F2173D-A5E5-4AC3-A777-65DCB98CAAD7}" type="presParOf" srcId="{94295EF3-6954-41F6-BC80-6DF3BE2368D4}" destId="{48653770-79C0-41AE-B438-7CF6A99A19C8}" srcOrd="5" destOrd="0" presId="urn:microsoft.com/office/officeart/2005/8/layout/lProcess1"/>
    <dgm:cxn modelId="{CE67E35E-A387-4AFC-975B-9AB4A051A1D5}" type="presParOf" srcId="{94295EF3-6954-41F6-BC80-6DF3BE2368D4}" destId="{7BF2E305-1707-4F1A-8AD5-2D5A8990DA10}" srcOrd="6" destOrd="0" presId="urn:microsoft.com/office/officeart/2005/8/layout/lProcess1"/>
  </dgm:cxnLst>
  <dgm:bg/>
  <dgm:whole/>
  <dgm:extLst>
    <a:ext uri="http://schemas.microsoft.com/office/drawing/2008/diagram"/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8703E6-0FB5-4944-9504-14E4AF926384}" type="doc">
      <dgm:prSet loTypeId="urn:microsoft.com/office/officeart/2005/8/layout/vList5" loCatId="list" qsTypeId="urn:microsoft.com/office/officeart/2005/8/quickstyle/simple1#3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3404AAED-3599-478A-BA1C-DCA30076E5F5}">
      <dgm:prSet phldrT="[Текст]" custT="1"/>
      <dgm:spPr/>
      <dgm:t>
        <a:bodyPr/>
        <a:lstStyle/>
        <a:p>
          <a:pPr algn="l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ТЗ з вибором 1 пр. відповіді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FEFC3-BA64-42ED-BC73-2A645804C692}" type="parTrans" cxnId="{4D6E4CAE-2C1A-4962-9BFA-20FD5CA8A3CF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3F0067-A587-4245-86A8-9BA60B1623AC}" type="sibTrans" cxnId="{4D6E4CAE-2C1A-4962-9BFA-20FD5CA8A3CF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E1FD5-8F18-4DBE-B43C-F23760E8EBF7}">
      <dgm:prSet phldrT="[Текст]" custT="1"/>
      <dgm:spPr/>
      <dgm:t>
        <a:bodyPr/>
        <a:lstStyle/>
        <a:p>
          <a:pPr algn="l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№№ 1-20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314EF0-CD41-428F-842E-017D4901A1D6}" type="parTrans" cxnId="{63FC48E2-80EC-4C51-ABAD-9BEE580B0CAD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3929B4-14D6-4068-B543-3A05717D9072}" type="sibTrans" cxnId="{63FC48E2-80EC-4C51-ABAD-9BEE580B0CAD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861D9-D81B-4530-9A09-A04F7FFD80D0}">
      <dgm:prSet phldrT="[Текст]" custT="1"/>
      <dgm:spPr/>
      <dgm:t>
        <a:bodyPr/>
        <a:lstStyle/>
        <a:p>
          <a:pPr algn="l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ТЗ на встановлення відповідності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CD096A-392E-498A-85B3-468FDCE94440}" type="parTrans" cxnId="{AB6FC860-5F75-4E14-A2D6-9343C027970C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C67A4-DCF1-4AFE-A770-20AE2D24E5C8}" type="sibTrans" cxnId="{AB6FC860-5F75-4E14-A2D6-9343C027970C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09B9FC-8DB0-4829-9435-BC146F9FED8A}">
      <dgm:prSet phldrT="[Текст]" custT="1"/>
      <dgm:spPr/>
      <dgm:t>
        <a:bodyPr/>
        <a:lstStyle/>
        <a:p>
          <a:pPr algn="l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№№ 21-23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(було 21-24)</a:t>
          </a: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07AFF9-F5CC-48AB-973B-D16F8EB64AF1}" type="parTrans" cxnId="{9EC25BC9-F39F-44F3-902B-84033D758873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8EA98-ABA4-4E07-AD5E-6356202DF7EA}" type="sibTrans" cxnId="{9EC25BC9-F39F-44F3-902B-84033D758873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FCAA21-067C-4D80-B0CB-DB763324459C}">
      <dgm:prSet phldrT="[Текст]" custT="1"/>
      <dgm:spPr/>
      <dgm:t>
        <a:bodyPr/>
        <a:lstStyle/>
        <a:p>
          <a:pPr algn="l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ТЗ відкритої форми з короткою відповіддю 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99C06-C0B7-4F4F-A121-DC9AEF12FC9D}" type="parTrans" cxnId="{A109F6CF-F549-47F1-A447-46D6F25E209E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62986D-FF24-4C26-A65A-2D3DCD67C554}" type="sibTrans" cxnId="{A109F6CF-F549-47F1-A447-46D6F25E209E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C4D71-7038-4A57-BDDC-1C6E3CB417E1}">
      <dgm:prSet phldrT="[Текст]" custT="1"/>
      <dgm:spPr/>
      <dgm:t>
        <a:bodyPr/>
        <a:lstStyle/>
        <a:p>
          <a:pPr algn="l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№№ 24-34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(було 25-34)</a:t>
          </a: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E2314-69F3-45BF-8FB9-6202789BC2D5}" type="parTrans" cxnId="{8A9713AC-7071-44E5-8FD9-AEAF2642FDC1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53ABE5-5538-418A-A24E-D30D67452544}" type="sibTrans" cxnId="{8A9713AC-7071-44E5-8FD9-AEAF2642FDC1}">
      <dgm:prSet/>
      <dgm:spPr/>
      <dgm:t>
        <a:bodyPr/>
        <a:lstStyle/>
        <a:p>
          <a:pPr algn="l"/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BBD4E-7558-444C-87C1-E6EEEE95C5B4}" type="pres">
      <dgm:prSet presAssocID="{238703E6-0FB5-4944-9504-14E4AF9263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92432C-B9ED-4268-B519-6A8905A5FE77}" type="pres">
      <dgm:prSet presAssocID="{3404AAED-3599-478A-BA1C-DCA30076E5F5}" presName="linNode" presStyleCnt="0"/>
      <dgm:spPr/>
    </dgm:pt>
    <dgm:pt modelId="{BFFDD058-69E3-4520-89B9-7B28CD454DF7}" type="pres">
      <dgm:prSet presAssocID="{3404AAED-3599-478A-BA1C-DCA30076E5F5}" presName="parentText" presStyleLbl="node1" presStyleIdx="0" presStyleCnt="3" custScaleX="1895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AAA98-7625-41D6-B4A1-C1322C2B00F2}" type="pres">
      <dgm:prSet presAssocID="{3404AAED-3599-478A-BA1C-DCA30076E5F5}" presName="descendantText" presStyleLbl="alignAccFollowNode1" presStyleIdx="0" presStyleCnt="3" custScaleX="1358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3DAFDF-93F6-4C28-A0C9-1159D6420C87}" type="pres">
      <dgm:prSet presAssocID="{FD3F0067-A587-4245-86A8-9BA60B1623AC}" presName="sp" presStyleCnt="0"/>
      <dgm:spPr/>
    </dgm:pt>
    <dgm:pt modelId="{DACCF531-1AE0-4CE6-B91A-E5A116EAA5A7}" type="pres">
      <dgm:prSet presAssocID="{33A861D9-D81B-4530-9A09-A04F7FFD80D0}" presName="linNode" presStyleCnt="0"/>
      <dgm:spPr/>
    </dgm:pt>
    <dgm:pt modelId="{6364EDCD-51B5-4BC8-840A-54CE15A21F3A}" type="pres">
      <dgm:prSet presAssocID="{33A861D9-D81B-4530-9A09-A04F7FFD80D0}" presName="parentText" presStyleLbl="node1" presStyleIdx="1" presStyleCnt="3" custScaleX="18527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36255A-7A25-4BEB-9925-7AA864B7C2CE}" type="pres">
      <dgm:prSet presAssocID="{33A861D9-D81B-4530-9A09-A04F7FFD80D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5EA93D-E39B-4A7A-8856-C7F47FBE532F}" type="pres">
      <dgm:prSet presAssocID="{5E4C67A4-DCF1-4AFE-A770-20AE2D24E5C8}" presName="sp" presStyleCnt="0"/>
      <dgm:spPr/>
    </dgm:pt>
    <dgm:pt modelId="{D80608F0-7B54-4E3F-B34A-E7D38F2D4165}" type="pres">
      <dgm:prSet presAssocID="{D6FCAA21-067C-4D80-B0CB-DB763324459C}" presName="linNode" presStyleCnt="0"/>
      <dgm:spPr/>
    </dgm:pt>
    <dgm:pt modelId="{AE6417B0-102C-483E-B2EB-4893556AF5D0}" type="pres">
      <dgm:prSet presAssocID="{D6FCAA21-067C-4D80-B0CB-DB763324459C}" presName="parentText" presStyleLbl="node1" presStyleIdx="2" presStyleCnt="3" custScaleX="24228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CF6636-3ED9-4B34-BFB1-D337A2CA62FF}" type="pres">
      <dgm:prSet presAssocID="{D6FCAA21-067C-4D80-B0CB-DB763324459C}" presName="descendantText" presStyleLbl="alignAccFollowNode1" presStyleIdx="2" presStyleCnt="3" custScaleX="10000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D6E4CAE-2C1A-4962-9BFA-20FD5CA8A3CF}" srcId="{238703E6-0FB5-4944-9504-14E4AF926384}" destId="{3404AAED-3599-478A-BA1C-DCA30076E5F5}" srcOrd="0" destOrd="0" parTransId="{179FEFC3-BA64-42ED-BC73-2A645804C692}" sibTransId="{FD3F0067-A587-4245-86A8-9BA60B1623AC}"/>
    <dgm:cxn modelId="{C1014263-B4FD-44E2-AF4F-FFD6BCB210C0}" type="presOf" srcId="{22CC4D71-7038-4A57-BDDC-1C6E3CB417E1}" destId="{03CF6636-3ED9-4B34-BFB1-D337A2CA62FF}" srcOrd="0" destOrd="0" presId="urn:microsoft.com/office/officeart/2005/8/layout/vList5"/>
    <dgm:cxn modelId="{63FC48E2-80EC-4C51-ABAD-9BEE580B0CAD}" srcId="{3404AAED-3599-478A-BA1C-DCA30076E5F5}" destId="{16FE1FD5-8F18-4DBE-B43C-F23760E8EBF7}" srcOrd="0" destOrd="0" parTransId="{B8314EF0-CD41-428F-842E-017D4901A1D6}" sibTransId="{5D3929B4-14D6-4068-B543-3A05717D9072}"/>
    <dgm:cxn modelId="{AB6FC860-5F75-4E14-A2D6-9343C027970C}" srcId="{238703E6-0FB5-4944-9504-14E4AF926384}" destId="{33A861D9-D81B-4530-9A09-A04F7FFD80D0}" srcOrd="1" destOrd="0" parTransId="{DCCD096A-392E-498A-85B3-468FDCE94440}" sibTransId="{5E4C67A4-DCF1-4AFE-A770-20AE2D24E5C8}"/>
    <dgm:cxn modelId="{01E0FF96-B602-4CD4-BE35-9AC4710F4D04}" type="presOf" srcId="{238703E6-0FB5-4944-9504-14E4AF926384}" destId="{40FBBD4E-7558-444C-87C1-E6EEEE95C5B4}" srcOrd="0" destOrd="0" presId="urn:microsoft.com/office/officeart/2005/8/layout/vList5"/>
    <dgm:cxn modelId="{890A524F-6C8B-49E7-BC59-512B2BD80E0E}" type="presOf" srcId="{D6FCAA21-067C-4D80-B0CB-DB763324459C}" destId="{AE6417B0-102C-483E-B2EB-4893556AF5D0}" srcOrd="0" destOrd="0" presId="urn:microsoft.com/office/officeart/2005/8/layout/vList5"/>
    <dgm:cxn modelId="{A109F6CF-F549-47F1-A447-46D6F25E209E}" srcId="{238703E6-0FB5-4944-9504-14E4AF926384}" destId="{D6FCAA21-067C-4D80-B0CB-DB763324459C}" srcOrd="2" destOrd="0" parTransId="{2DE99C06-C0B7-4F4F-A121-DC9AEF12FC9D}" sibTransId="{0A62986D-FF24-4C26-A65A-2D3DCD67C554}"/>
    <dgm:cxn modelId="{EAD384EA-7C6B-4D02-A321-3CD4FA4D08AB}" type="presOf" srcId="{3404AAED-3599-478A-BA1C-DCA30076E5F5}" destId="{BFFDD058-69E3-4520-89B9-7B28CD454DF7}" srcOrd="0" destOrd="0" presId="urn:microsoft.com/office/officeart/2005/8/layout/vList5"/>
    <dgm:cxn modelId="{B6B2BE8A-9DBC-43CC-947E-69C40B1DAF77}" type="presOf" srcId="{9309B9FC-8DB0-4829-9435-BC146F9FED8A}" destId="{E736255A-7A25-4BEB-9925-7AA864B7C2CE}" srcOrd="0" destOrd="0" presId="urn:microsoft.com/office/officeart/2005/8/layout/vList5"/>
    <dgm:cxn modelId="{9EC25BC9-F39F-44F3-902B-84033D758873}" srcId="{33A861D9-D81B-4530-9A09-A04F7FFD80D0}" destId="{9309B9FC-8DB0-4829-9435-BC146F9FED8A}" srcOrd="0" destOrd="0" parTransId="{5107AFF9-F5CC-48AB-973B-D16F8EB64AF1}" sibTransId="{0EC8EA98-ABA4-4E07-AD5E-6356202DF7EA}"/>
    <dgm:cxn modelId="{C2CB4936-89BE-40E3-8089-72A246676AD6}" type="presOf" srcId="{16FE1FD5-8F18-4DBE-B43C-F23760E8EBF7}" destId="{8F2AAA98-7625-41D6-B4A1-C1322C2B00F2}" srcOrd="0" destOrd="0" presId="urn:microsoft.com/office/officeart/2005/8/layout/vList5"/>
    <dgm:cxn modelId="{0E06A9E7-FD7C-49FA-81C8-ED60C513BA60}" type="presOf" srcId="{33A861D9-D81B-4530-9A09-A04F7FFD80D0}" destId="{6364EDCD-51B5-4BC8-840A-54CE15A21F3A}" srcOrd="0" destOrd="0" presId="urn:microsoft.com/office/officeart/2005/8/layout/vList5"/>
    <dgm:cxn modelId="{8A9713AC-7071-44E5-8FD9-AEAF2642FDC1}" srcId="{D6FCAA21-067C-4D80-B0CB-DB763324459C}" destId="{22CC4D71-7038-4A57-BDDC-1C6E3CB417E1}" srcOrd="0" destOrd="0" parTransId="{A2EE2314-69F3-45BF-8FB9-6202789BC2D5}" sibTransId="{9E53ABE5-5538-418A-A24E-D30D67452544}"/>
    <dgm:cxn modelId="{F7F462E9-BD5D-48D9-9D41-7DF0163C45E1}" type="presParOf" srcId="{40FBBD4E-7558-444C-87C1-E6EEEE95C5B4}" destId="{BE92432C-B9ED-4268-B519-6A8905A5FE77}" srcOrd="0" destOrd="0" presId="urn:microsoft.com/office/officeart/2005/8/layout/vList5"/>
    <dgm:cxn modelId="{9D4EAAF6-DB87-4964-8A80-8A3DBB20A5F1}" type="presParOf" srcId="{BE92432C-B9ED-4268-B519-6A8905A5FE77}" destId="{BFFDD058-69E3-4520-89B9-7B28CD454DF7}" srcOrd="0" destOrd="0" presId="urn:microsoft.com/office/officeart/2005/8/layout/vList5"/>
    <dgm:cxn modelId="{1B1F585B-72B5-46E9-82C0-ED98CBC63EC4}" type="presParOf" srcId="{BE92432C-B9ED-4268-B519-6A8905A5FE77}" destId="{8F2AAA98-7625-41D6-B4A1-C1322C2B00F2}" srcOrd="1" destOrd="0" presId="urn:microsoft.com/office/officeart/2005/8/layout/vList5"/>
    <dgm:cxn modelId="{DF0F8C1B-C9D0-4C9E-885E-34CB31CEB7F3}" type="presParOf" srcId="{40FBBD4E-7558-444C-87C1-E6EEEE95C5B4}" destId="{6E3DAFDF-93F6-4C28-A0C9-1159D6420C87}" srcOrd="1" destOrd="0" presId="urn:microsoft.com/office/officeart/2005/8/layout/vList5"/>
    <dgm:cxn modelId="{541ED08D-8D3A-48E3-B1A7-62A487640E48}" type="presParOf" srcId="{40FBBD4E-7558-444C-87C1-E6EEEE95C5B4}" destId="{DACCF531-1AE0-4CE6-B91A-E5A116EAA5A7}" srcOrd="2" destOrd="0" presId="urn:microsoft.com/office/officeart/2005/8/layout/vList5"/>
    <dgm:cxn modelId="{62F3218B-7EEF-415A-98FA-8F8A98F7977C}" type="presParOf" srcId="{DACCF531-1AE0-4CE6-B91A-E5A116EAA5A7}" destId="{6364EDCD-51B5-4BC8-840A-54CE15A21F3A}" srcOrd="0" destOrd="0" presId="urn:microsoft.com/office/officeart/2005/8/layout/vList5"/>
    <dgm:cxn modelId="{88712407-36F3-421B-BB94-D8C7A4CF1346}" type="presParOf" srcId="{DACCF531-1AE0-4CE6-B91A-E5A116EAA5A7}" destId="{E736255A-7A25-4BEB-9925-7AA864B7C2CE}" srcOrd="1" destOrd="0" presId="urn:microsoft.com/office/officeart/2005/8/layout/vList5"/>
    <dgm:cxn modelId="{29A10C15-0600-43D5-824A-E8317D591840}" type="presParOf" srcId="{40FBBD4E-7558-444C-87C1-E6EEEE95C5B4}" destId="{BA5EA93D-E39B-4A7A-8856-C7F47FBE532F}" srcOrd="3" destOrd="0" presId="urn:microsoft.com/office/officeart/2005/8/layout/vList5"/>
    <dgm:cxn modelId="{01562E71-E9FF-4A87-84CB-84C1F5D07BC3}" type="presParOf" srcId="{40FBBD4E-7558-444C-87C1-E6EEEE95C5B4}" destId="{D80608F0-7B54-4E3F-B34A-E7D38F2D4165}" srcOrd="4" destOrd="0" presId="urn:microsoft.com/office/officeart/2005/8/layout/vList5"/>
    <dgm:cxn modelId="{C28BAF01-3CEF-4EC3-88B5-880FF6058FF5}" type="presParOf" srcId="{D80608F0-7B54-4E3F-B34A-E7D38F2D4165}" destId="{AE6417B0-102C-483E-B2EB-4893556AF5D0}" srcOrd="0" destOrd="0" presId="urn:microsoft.com/office/officeart/2005/8/layout/vList5"/>
    <dgm:cxn modelId="{D2992D20-3C2D-4231-B223-21B8FB2635DD}" type="presParOf" srcId="{D80608F0-7B54-4E3F-B34A-E7D38F2D4165}" destId="{03CF6636-3ED9-4B34-BFB1-D337A2CA62FF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C28E2EC-5C21-42EC-9220-C9FEE42E3B7B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2D336A3-C9C1-4982-B953-8BD414E75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Animated title moves behind picture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(Intermediate)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shape effects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 click </a:t>
            </a:r>
            <a:r>
              <a:rPr lang="en-US" b="1" dirty="0" smtClean="0"/>
              <a:t>Rectangle </a:t>
            </a:r>
            <a:r>
              <a:rPr lang="en-US" dirty="0" smtClean="0"/>
              <a:t>(first option from the left). On the slide, drag to draw a rectangle.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rectangle. 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Height</a:t>
            </a:r>
            <a:r>
              <a:rPr lang="en-US" dirty="0" smtClean="0"/>
              <a:t> box, enter </a:t>
            </a:r>
            <a:r>
              <a:rPr lang="en-US" b="1" dirty="0" smtClean="0"/>
              <a:t>3.17”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Width</a:t>
            </a:r>
            <a:r>
              <a:rPr lang="en-US" dirty="0" smtClean="0"/>
              <a:t> box, enter </a:t>
            </a:r>
            <a:r>
              <a:rPr lang="en-US" b="1" dirty="0" smtClean="0"/>
              <a:t>9.5”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rectangle slightly above the middle of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Left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Styles</a:t>
            </a:r>
            <a:r>
              <a:rPr lang="en-US" dirty="0" smtClean="0"/>
              <a:t> group, click the next to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Outline</a:t>
            </a:r>
            <a:r>
              <a:rPr lang="en-US" dirty="0" smtClean="0"/>
              <a:t>, and then click </a:t>
            </a:r>
            <a:r>
              <a:rPr lang="en-US" b="1" dirty="0" smtClean="0"/>
              <a:t>No</a:t>
            </a:r>
            <a:r>
              <a:rPr lang="en-US" dirty="0" smtClean="0"/>
              <a:t> </a:t>
            </a:r>
            <a:r>
              <a:rPr lang="en-US" b="1" dirty="0" smtClean="0"/>
              <a:t>Outline</a:t>
            </a:r>
            <a:r>
              <a:rPr lang="en-US" dirty="0" smtClean="0"/>
              <a:t>.</a:t>
            </a:r>
            <a:endParaRPr lang="en-US" b="1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Styles</a:t>
            </a:r>
            <a:r>
              <a:rPr lang="en-US" dirty="0" smtClean="0"/>
              <a:t> group, click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Angle</a:t>
            </a:r>
            <a:r>
              <a:rPr lang="en-US" dirty="0" smtClean="0"/>
              <a:t> box, enter </a:t>
            </a:r>
            <a:r>
              <a:rPr lang="en-US" b="1" dirty="0" smtClean="0"/>
              <a:t>0</a:t>
            </a:r>
            <a:r>
              <a:rPr lang="en-US" dirty="0" smtClean="0"/>
              <a:t>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 gradient stops</a:t>
            </a:r>
            <a:r>
              <a:rPr lang="en-US" dirty="0" smtClean="0"/>
              <a:t> or </a:t>
            </a:r>
            <a:r>
              <a:rPr lang="en-US" b="1" dirty="0" smtClean="0"/>
              <a:t>Remove gradient stops</a:t>
            </a:r>
            <a:r>
              <a:rPr lang="en-US" dirty="0" smtClean="0"/>
              <a:t> until two stops appear in the slider.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first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Orange, Accent 6, Darker 50% </a:t>
            </a:r>
            <a:r>
              <a:rPr lang="en-US" dirty="0" smtClean="0"/>
              <a:t>(fifth row, 10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next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Orange, Accent 6, Darker 25%</a:t>
            </a:r>
            <a:r>
              <a:rPr lang="en-US" dirty="0" smtClean="0"/>
              <a:t> (fourth row, 10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“heading” text box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select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On the slide, drag to draw a text box.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the heading text, and then select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Calibri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box, enter </a:t>
            </a:r>
            <a:r>
              <a:rPr lang="en-US" b="1" dirty="0" smtClean="0"/>
              <a:t>38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Orange, Accent 6, Darker 25% </a:t>
            </a:r>
            <a:r>
              <a:rPr lang="en-US" dirty="0" smtClean="0"/>
              <a:t>(fourth row, 10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text box just above the rectangle, in the right half of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dirty="0" smtClean="0"/>
              <a:t>To reproduce the second text box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On the slide, drag to draw a text box.</a:t>
            </a:r>
            <a:endParaRPr lang="en-US" b="1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three lines of text with paragraph breaks, and then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Calibri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list, select </a:t>
            </a:r>
            <a:r>
              <a:rPr lang="en-US" b="1" dirty="0" smtClean="0"/>
              <a:t>28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the </a:t>
            </a:r>
            <a:r>
              <a:rPr lang="en-US" b="1" dirty="0" smtClean="0"/>
              <a:t>Paragraph</a:t>
            </a:r>
            <a:r>
              <a:rPr lang="en-US" dirty="0" smtClean="0"/>
              <a:t> dialog box launcher. In the </a:t>
            </a:r>
            <a:r>
              <a:rPr lang="en-US" b="1" dirty="0" smtClean="0"/>
              <a:t>Paragraph</a:t>
            </a:r>
            <a:r>
              <a:rPr lang="en-US" dirty="0" smtClean="0"/>
              <a:t> dialog box,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Indents and Spacing </a:t>
            </a:r>
            <a:r>
              <a:rPr lang="en-US" dirty="0" smtClean="0"/>
              <a:t>tab, under </a:t>
            </a:r>
            <a:r>
              <a:rPr lang="en-US" b="1" dirty="0" smtClean="0"/>
              <a:t>General</a:t>
            </a:r>
            <a:r>
              <a:rPr lang="en-US" dirty="0" smtClean="0"/>
              <a:t>, select </a:t>
            </a:r>
            <a:r>
              <a:rPr lang="en-US" b="1" dirty="0" smtClean="0"/>
              <a:t>Left</a:t>
            </a:r>
            <a:r>
              <a:rPr lang="en-US" dirty="0" smtClean="0"/>
              <a:t> in the </a:t>
            </a:r>
            <a:r>
              <a:rPr lang="en-US" b="1" dirty="0" smtClean="0"/>
              <a:t>Alignment</a:t>
            </a:r>
            <a:r>
              <a:rPr lang="en-US" dirty="0" smtClean="0"/>
              <a:t> box.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Spacing</a:t>
            </a:r>
            <a:r>
              <a:rPr lang="en-US" dirty="0" smtClean="0"/>
              <a:t>, select </a:t>
            </a:r>
            <a:r>
              <a:rPr lang="en-US" b="1" dirty="0" smtClean="0"/>
              <a:t>12</a:t>
            </a:r>
            <a:r>
              <a:rPr lang="en-US" dirty="0" smtClean="0"/>
              <a:t> in the </a:t>
            </a:r>
            <a:r>
              <a:rPr lang="en-US" b="1" dirty="0" smtClean="0"/>
              <a:t>After</a:t>
            </a:r>
            <a:r>
              <a:rPr lang="en-US" dirty="0" smtClean="0"/>
              <a:t> box.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second text box onto the rectangle, below the “heading” text box.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full-color picture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Images </a:t>
            </a:r>
            <a:r>
              <a:rPr lang="en-US" dirty="0" smtClean="0"/>
              <a:t>group, click </a:t>
            </a:r>
            <a:r>
              <a:rPr lang="en-US" b="1" dirty="0" smtClean="0"/>
              <a:t>Picture</a:t>
            </a:r>
            <a:r>
              <a:rPr lang="en-US" dirty="0" smtClean="0"/>
              <a:t>. In the </a:t>
            </a:r>
            <a:r>
              <a:rPr lang="en-US" b="1" dirty="0" smtClean="0"/>
              <a:t>Insert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 dialog box, select a picture, and then click </a:t>
            </a:r>
            <a:r>
              <a:rPr lang="en-US" b="1" dirty="0" smtClean="0"/>
              <a:t>Insert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picture. Under </a:t>
            </a:r>
            <a:r>
              <a:rPr lang="en-US" b="1" dirty="0" smtClean="0"/>
              <a:t>Picture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click the </a:t>
            </a:r>
            <a:r>
              <a:rPr lang="en-US" b="1" dirty="0" smtClean="0"/>
              <a:t>Size and Position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resize or crop the image so that the height is set to </a:t>
            </a:r>
            <a:r>
              <a:rPr lang="en-US" b="1" dirty="0" smtClean="0"/>
              <a:t>5.08”</a:t>
            </a:r>
            <a:r>
              <a:rPr lang="en-US" dirty="0" smtClean="0"/>
              <a:t> and the width</a:t>
            </a:r>
            <a:r>
              <a:rPr lang="en-US" b="1" dirty="0" smtClean="0"/>
              <a:t> </a:t>
            </a:r>
            <a:r>
              <a:rPr lang="en-US" dirty="0" smtClean="0"/>
              <a:t>is set to </a:t>
            </a:r>
            <a:r>
              <a:rPr lang="en-US" b="1" dirty="0" smtClean="0"/>
              <a:t>2.61”</a:t>
            </a:r>
            <a:r>
              <a:rPr lang="en-US" dirty="0" smtClean="0"/>
              <a:t>. To crop the picture, click </a:t>
            </a:r>
            <a:r>
              <a:rPr lang="en-US" b="1" dirty="0" smtClean="0"/>
              <a:t>Crop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Crop position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, </a:t>
            </a:r>
            <a:r>
              <a:rPr lang="en-US" b="1" dirty="0" smtClean="0"/>
              <a:t>Width</a:t>
            </a:r>
            <a:r>
              <a:rPr lang="en-US" dirty="0" smtClean="0"/>
              <a:t>, </a:t>
            </a:r>
            <a:r>
              <a:rPr lang="en-US" b="1" dirty="0" smtClean="0"/>
              <a:t>Left</a:t>
            </a:r>
            <a:r>
              <a:rPr lang="en-US" dirty="0" smtClean="0"/>
              <a:t>, and </a:t>
            </a:r>
            <a:r>
              <a:rPr lang="en-US" b="1" dirty="0" smtClean="0"/>
              <a:t>Top</a:t>
            </a:r>
            <a:r>
              <a:rPr lang="en-US" dirty="0" smtClean="0"/>
              <a:t> boxes. To resize the picture, click </a:t>
            </a:r>
            <a:r>
              <a:rPr lang="en-US" b="1" dirty="0" smtClean="0"/>
              <a:t>Size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Size and rotate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 and </a:t>
            </a:r>
            <a:r>
              <a:rPr lang="en-US" b="1" dirty="0" smtClean="0"/>
              <a:t>Width</a:t>
            </a:r>
            <a:r>
              <a:rPr lang="en-US" dirty="0" smtClean="0"/>
              <a:t> boxes.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click </a:t>
            </a:r>
            <a:r>
              <a:rPr lang="en-US" b="1" dirty="0" smtClean="0"/>
              <a:t>Glow and Soft Edges </a:t>
            </a:r>
            <a:r>
              <a:rPr lang="en-US" dirty="0" smtClean="0"/>
              <a:t>in the left pane, and then, in the </a:t>
            </a:r>
            <a:r>
              <a:rPr lang="en-US" b="1" dirty="0" smtClean="0"/>
              <a:t>Glow and Soft Edges </a:t>
            </a:r>
            <a:r>
              <a:rPr lang="en-US" dirty="0" smtClean="0"/>
              <a:t>pane,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Glow</a:t>
            </a:r>
            <a:r>
              <a:rPr lang="en-US" dirty="0" smtClean="0"/>
              <a:t>, click the button next to </a:t>
            </a:r>
            <a:r>
              <a:rPr lang="en-US" b="1" dirty="0" smtClean="0"/>
              <a:t>Presets</a:t>
            </a:r>
            <a:r>
              <a:rPr lang="en-US" dirty="0" smtClean="0"/>
              <a:t>, and then click </a:t>
            </a:r>
            <a:r>
              <a:rPr lang="en-US" b="1" dirty="0" smtClean="0"/>
              <a:t>Blue, 5 </a:t>
            </a:r>
            <a:r>
              <a:rPr lang="en-US" b="1" dirty="0" err="1" smtClean="0"/>
              <a:t>pt</a:t>
            </a:r>
            <a:r>
              <a:rPr lang="en-US" b="1" dirty="0" smtClean="0"/>
              <a:t> glow Accent color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full-color picture on top of the rectangle, to the left of the text boxes.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Top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dirty="0" smtClean="0"/>
              <a:t>To reproduce the second picture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Images </a:t>
            </a:r>
            <a:r>
              <a:rPr lang="en-US" dirty="0" smtClean="0"/>
              <a:t>group, click </a:t>
            </a:r>
            <a:r>
              <a:rPr lang="en-US" b="1" dirty="0" smtClean="0"/>
              <a:t>Picture</a:t>
            </a:r>
            <a:r>
              <a:rPr lang="en-US" dirty="0" smtClean="0"/>
              <a:t>. In the </a:t>
            </a:r>
            <a:r>
              <a:rPr lang="en-US" b="1" dirty="0" smtClean="0"/>
              <a:t>Insert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 dialog box, select the same picture, and then click </a:t>
            </a:r>
            <a:r>
              <a:rPr lang="en-US" b="1" dirty="0" smtClean="0"/>
              <a:t>Insert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picture. On the slide, select the picture. Under </a:t>
            </a:r>
            <a:r>
              <a:rPr lang="en-US" b="1" dirty="0" smtClean="0"/>
              <a:t>Picture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click the </a:t>
            </a:r>
            <a:r>
              <a:rPr lang="en-US" b="1" dirty="0" smtClean="0"/>
              <a:t>Size and Position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resize or crop the image so that the height is set to </a:t>
            </a:r>
            <a:r>
              <a:rPr lang="en-US" b="1" dirty="0" smtClean="0"/>
              <a:t>2.44”</a:t>
            </a:r>
            <a:r>
              <a:rPr lang="en-US" dirty="0" smtClean="0"/>
              <a:t> and the width</a:t>
            </a:r>
            <a:r>
              <a:rPr lang="en-US" b="1" dirty="0" smtClean="0"/>
              <a:t> </a:t>
            </a:r>
            <a:r>
              <a:rPr lang="en-US" dirty="0" smtClean="0"/>
              <a:t>is set to </a:t>
            </a:r>
            <a:r>
              <a:rPr lang="en-US" b="1" dirty="0" smtClean="0"/>
              <a:t>2.61”</a:t>
            </a:r>
            <a:r>
              <a:rPr lang="en-US" dirty="0" smtClean="0"/>
              <a:t>. To crop the picture, click </a:t>
            </a:r>
            <a:r>
              <a:rPr lang="en-US" b="1" dirty="0" smtClean="0"/>
              <a:t>Crop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Crop position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, </a:t>
            </a:r>
            <a:r>
              <a:rPr lang="en-US" b="1" dirty="0" smtClean="0"/>
              <a:t>Width</a:t>
            </a:r>
            <a:r>
              <a:rPr lang="en-US" dirty="0" smtClean="0"/>
              <a:t>, </a:t>
            </a:r>
            <a:r>
              <a:rPr lang="en-US" b="1" dirty="0" smtClean="0"/>
              <a:t>Left</a:t>
            </a:r>
            <a:r>
              <a:rPr lang="en-US" dirty="0" smtClean="0"/>
              <a:t>, and </a:t>
            </a:r>
            <a:r>
              <a:rPr lang="en-US" b="1" dirty="0" smtClean="0"/>
              <a:t>Top</a:t>
            </a:r>
            <a:r>
              <a:rPr lang="en-US" dirty="0" smtClean="0"/>
              <a:t> boxes. To resize the picture, click </a:t>
            </a:r>
            <a:r>
              <a:rPr lang="en-US" b="1" dirty="0" smtClean="0"/>
              <a:t>Size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Size and rotate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 and </a:t>
            </a:r>
            <a:r>
              <a:rPr lang="en-US" b="1" dirty="0" smtClean="0"/>
              <a:t>Width</a:t>
            </a:r>
            <a:r>
              <a:rPr lang="en-US" dirty="0" smtClean="0"/>
              <a:t> boxes.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new picture directly below the first one, and then,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in the </a:t>
            </a:r>
            <a:r>
              <a:rPr lang="en-US" b="1" dirty="0" smtClean="0"/>
              <a:t>Crop</a:t>
            </a:r>
            <a:r>
              <a:rPr lang="en-US" dirty="0" smtClean="0"/>
              <a:t> tab, under </a:t>
            </a:r>
            <a:r>
              <a:rPr lang="en-US" b="1" dirty="0" smtClean="0"/>
              <a:t>Picture Position</a:t>
            </a:r>
            <a:r>
              <a:rPr lang="en-US" dirty="0" smtClean="0"/>
              <a:t>, adjust the </a:t>
            </a:r>
            <a:r>
              <a:rPr lang="en-US" b="1" dirty="0" smtClean="0"/>
              <a:t>Offset X </a:t>
            </a:r>
            <a:r>
              <a:rPr lang="en-US" dirty="0" smtClean="0"/>
              <a:t>and </a:t>
            </a:r>
            <a:r>
              <a:rPr lang="en-US" b="1" dirty="0" smtClean="0"/>
              <a:t>Offset Y</a:t>
            </a:r>
            <a:r>
              <a:rPr lang="en-US" dirty="0" smtClean="0"/>
              <a:t> settings to align the content of the two images so that they appear continuous.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 dialog box, click </a:t>
            </a:r>
            <a:r>
              <a:rPr lang="en-US" b="1" dirty="0" smtClean="0"/>
              <a:t>Picture Corrections</a:t>
            </a:r>
            <a:r>
              <a:rPr lang="en-US" dirty="0" smtClean="0"/>
              <a:t> in the left pane, and in the </a:t>
            </a:r>
            <a:r>
              <a:rPr lang="en-US" b="1" dirty="0" smtClean="0"/>
              <a:t>Picture Corrections</a:t>
            </a:r>
            <a:r>
              <a:rPr lang="en-US" dirty="0" smtClean="0"/>
              <a:t> pane, under </a:t>
            </a:r>
            <a:r>
              <a:rPr lang="en-US" b="1" dirty="0" smtClean="0"/>
              <a:t>Brightness and Contrast</a:t>
            </a:r>
            <a:r>
              <a:rPr lang="en-US" dirty="0" smtClean="0"/>
              <a:t>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Brightness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Contrast</a:t>
            </a:r>
            <a:r>
              <a:rPr lang="en-US" dirty="0" smtClean="0"/>
              <a:t> box, enter </a:t>
            </a:r>
            <a:r>
              <a:rPr lang="en-US" b="1" dirty="0" smtClean="0"/>
              <a:t>-70%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smaller picture.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Bottom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CTRL, and then select both pictures.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Selected Objects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Center</a:t>
            </a:r>
            <a:r>
              <a:rPr lang="en-US" dirty="0" smtClean="0"/>
              <a:t>. 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“heading” text box.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 and then under </a:t>
            </a:r>
            <a:r>
              <a:rPr lang="en-US" b="1" dirty="0" smtClean="0"/>
              <a:t>Entrance</a:t>
            </a:r>
            <a:r>
              <a:rPr lang="en-US" dirty="0" smtClean="0"/>
              <a:t> click </a:t>
            </a:r>
            <a:r>
              <a:rPr lang="en-US" b="1" dirty="0" smtClean="0"/>
              <a:t>Fade.</a:t>
            </a: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Duration </a:t>
            </a:r>
            <a:r>
              <a:rPr lang="en-US" dirty="0" smtClean="0"/>
              <a:t>box, enter </a:t>
            </a:r>
            <a:r>
              <a:rPr lang="en-US" b="1" dirty="0" smtClean="0"/>
              <a:t>2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Delay</a:t>
            </a:r>
            <a:r>
              <a:rPr lang="en-US" dirty="0" smtClean="0"/>
              <a:t> box, enter </a:t>
            </a:r>
            <a:r>
              <a:rPr lang="en-US" b="1" dirty="0" smtClean="0"/>
              <a:t>1.5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“heading” text box.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 and then under </a:t>
            </a:r>
            <a:r>
              <a:rPr lang="en-US" b="1" dirty="0" smtClean="0"/>
              <a:t>Motion Paths </a:t>
            </a:r>
            <a:r>
              <a:rPr lang="en-US" dirty="0" smtClean="0"/>
              <a:t>click </a:t>
            </a:r>
            <a:r>
              <a:rPr lang="en-US" b="1" dirty="0" smtClean="0"/>
              <a:t>Lines.</a:t>
            </a: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Duration </a:t>
            </a:r>
            <a:r>
              <a:rPr lang="en-US" dirty="0" smtClean="0"/>
              <a:t>box, enter </a:t>
            </a:r>
            <a:r>
              <a:rPr lang="en-US" b="1" dirty="0" smtClean="0"/>
              <a:t>2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, and then click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, and then click </a:t>
            </a:r>
            <a:r>
              <a:rPr lang="en-US" b="1" dirty="0" smtClean="0"/>
              <a:t>Reverse Path Direction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motion path for the “heading” text box, point to the starting point (green arrow) of the motion path until the cursor becomes a two-headed arrow. Press and hold SHIFT, and then drag the starting point about 1.5” off the left edge of the slide. (</a:t>
            </a:r>
            <a:r>
              <a:rPr lang="en-US" b="1" dirty="0" smtClean="0"/>
              <a:t>Note:</a:t>
            </a:r>
            <a:r>
              <a:rPr lang="en-US" dirty="0" smtClean="0"/>
              <a:t> If your lines of text are longer than in the example above, you may need to further increase the length of the motion path. )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second text box. On the slide, select the “heading” text box.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 and then under </a:t>
            </a:r>
            <a:r>
              <a:rPr lang="en-US" b="1" dirty="0" smtClean="0"/>
              <a:t>Entrance</a:t>
            </a:r>
            <a:r>
              <a:rPr lang="en-US" dirty="0" smtClean="0"/>
              <a:t> click </a:t>
            </a:r>
            <a:r>
              <a:rPr lang="en-US" b="1" dirty="0" smtClean="0"/>
              <a:t>Fade.</a:t>
            </a: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 </a:t>
            </a:r>
            <a:r>
              <a:rPr lang="en-US" dirty="0" smtClean="0"/>
              <a:t>group, click the </a:t>
            </a:r>
            <a:r>
              <a:rPr lang="en-US" b="1" dirty="0" smtClean="0"/>
              <a:t>Show Additional Effect Options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Fade</a:t>
            </a:r>
            <a:r>
              <a:rPr lang="en-US" dirty="0" smtClean="0"/>
              <a:t> dialog box,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</a:t>
            </a:r>
            <a:r>
              <a:rPr lang="en-US" dirty="0" smtClean="0"/>
              <a:t> tab, in the </a:t>
            </a:r>
            <a:r>
              <a:rPr lang="en-US" b="1" dirty="0" smtClean="0"/>
              <a:t>Animate text </a:t>
            </a:r>
            <a:r>
              <a:rPr lang="en-US" dirty="0" smtClean="0"/>
              <a:t>list, select </a:t>
            </a:r>
            <a:r>
              <a:rPr lang="en-US" b="1" dirty="0" smtClean="0"/>
              <a:t>By Letter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5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</a:t>
            </a:r>
            <a:r>
              <a:rPr lang="en-US" dirty="0" smtClean="0"/>
              <a:t> tab, 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After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Duration </a:t>
            </a:r>
            <a:r>
              <a:rPr lang="en-US" dirty="0" smtClean="0"/>
              <a:t>list, select </a:t>
            </a:r>
            <a:r>
              <a:rPr lang="en-US" b="1" dirty="0" smtClean="0"/>
              <a:t>0.5 seconds </a:t>
            </a:r>
            <a:r>
              <a:rPr lang="en-US" dirty="0" smtClean="0"/>
              <a:t>(</a:t>
            </a:r>
            <a:r>
              <a:rPr lang="en-US" b="1" dirty="0" smtClean="0"/>
              <a:t>Very</a:t>
            </a:r>
            <a:r>
              <a:rPr lang="en-US" dirty="0" smtClean="0"/>
              <a:t> </a:t>
            </a:r>
            <a:r>
              <a:rPr lang="en-US" b="1" dirty="0" smtClean="0"/>
              <a:t>Fast)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tab, in the </a:t>
            </a:r>
            <a:r>
              <a:rPr lang="en-US" b="1" dirty="0" smtClean="0"/>
              <a:t>Group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 1</a:t>
            </a:r>
            <a:r>
              <a:rPr lang="en-US" b="1" baseline="30000" dirty="0" smtClean="0"/>
              <a:t>st</a:t>
            </a:r>
            <a:r>
              <a:rPr lang="en-US" b="1" dirty="0" smtClean="0"/>
              <a:t> Level Paragraphs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One the </a:t>
            </a:r>
            <a:r>
              <a:rPr lang="en-US" b="1" dirty="0" smtClean="0"/>
              <a:t>Design</a:t>
            </a:r>
            <a:r>
              <a:rPr lang="en-US" dirty="0" smtClean="0"/>
              <a:t> tab, in the </a:t>
            </a:r>
            <a:r>
              <a:rPr lang="en-US" b="1" dirty="0" smtClean="0"/>
              <a:t>Background</a:t>
            </a:r>
            <a:r>
              <a:rPr lang="en-US" dirty="0" smtClean="0"/>
              <a:t> group, click </a:t>
            </a:r>
            <a:r>
              <a:rPr lang="en-US" b="1" dirty="0" smtClean="0"/>
              <a:t>Background Styles</a:t>
            </a:r>
            <a:r>
              <a:rPr lang="en-US" dirty="0" smtClean="0"/>
              <a:t>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 gradient stops</a:t>
            </a:r>
            <a:r>
              <a:rPr lang="en-US" dirty="0" smtClean="0"/>
              <a:t> or </a:t>
            </a:r>
            <a:r>
              <a:rPr lang="en-US" b="1" dirty="0" smtClean="0"/>
              <a:t>Remove gradient stops</a:t>
            </a:r>
            <a:r>
              <a:rPr lang="en-US" dirty="0" smtClean="0"/>
              <a:t> until three stops appear in the slider.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first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0%.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next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40%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0%.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next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232</a:t>
            </a:r>
            <a:r>
              <a:rPr lang="en-US" dirty="0" smtClean="0"/>
              <a:t>, Green: </a:t>
            </a:r>
            <a:r>
              <a:rPr lang="en-US" b="1" dirty="0" smtClean="0"/>
              <a:t>227</a:t>
            </a:r>
            <a:r>
              <a:rPr lang="en-US" dirty="0" smtClean="0"/>
              <a:t>, and Blue: </a:t>
            </a:r>
            <a:r>
              <a:rPr lang="en-US" b="1" dirty="0" smtClean="0"/>
              <a:t>216</a:t>
            </a:r>
            <a:r>
              <a:rPr lang="en-US" dirty="0" smtClean="0"/>
              <a:t>.</a:t>
            </a:r>
          </a:p>
        </p:txBody>
      </p:sp>
      <p:sp>
        <p:nvSpPr>
          <p:cNvPr id="55298" name="Slide Image Placeholder 4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Animated title moves behind picture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(Intermediate)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shape effects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 click </a:t>
            </a:r>
            <a:r>
              <a:rPr lang="en-US" b="1" dirty="0" smtClean="0"/>
              <a:t>Rectangle </a:t>
            </a:r>
            <a:r>
              <a:rPr lang="en-US" dirty="0" smtClean="0"/>
              <a:t>(first option from the left). On the slide, drag to draw a rectangle.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rectangle. 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Height</a:t>
            </a:r>
            <a:r>
              <a:rPr lang="en-US" dirty="0" smtClean="0"/>
              <a:t> box, enter </a:t>
            </a:r>
            <a:r>
              <a:rPr lang="en-US" b="1" dirty="0" smtClean="0"/>
              <a:t>3.17”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Width</a:t>
            </a:r>
            <a:r>
              <a:rPr lang="en-US" dirty="0" smtClean="0"/>
              <a:t> box, enter </a:t>
            </a:r>
            <a:r>
              <a:rPr lang="en-US" b="1" dirty="0" smtClean="0"/>
              <a:t>9.5”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rectangle slightly above the middle of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Left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Styles</a:t>
            </a:r>
            <a:r>
              <a:rPr lang="en-US" dirty="0" smtClean="0"/>
              <a:t> group, click the next to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Outline</a:t>
            </a:r>
            <a:r>
              <a:rPr lang="en-US" dirty="0" smtClean="0"/>
              <a:t>, and then click </a:t>
            </a:r>
            <a:r>
              <a:rPr lang="en-US" b="1" dirty="0" smtClean="0"/>
              <a:t>No</a:t>
            </a:r>
            <a:r>
              <a:rPr lang="en-US" dirty="0" smtClean="0"/>
              <a:t> </a:t>
            </a:r>
            <a:r>
              <a:rPr lang="en-US" b="1" dirty="0" smtClean="0"/>
              <a:t>Outline</a:t>
            </a:r>
            <a:r>
              <a:rPr lang="en-US" dirty="0" smtClean="0"/>
              <a:t>.</a:t>
            </a:r>
            <a:endParaRPr lang="en-US" b="1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Styles</a:t>
            </a:r>
            <a:r>
              <a:rPr lang="en-US" dirty="0" smtClean="0"/>
              <a:t> group, click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Angle</a:t>
            </a:r>
            <a:r>
              <a:rPr lang="en-US" dirty="0" smtClean="0"/>
              <a:t> box, enter </a:t>
            </a:r>
            <a:r>
              <a:rPr lang="en-US" b="1" dirty="0" smtClean="0"/>
              <a:t>0</a:t>
            </a:r>
            <a:r>
              <a:rPr lang="en-US" dirty="0" smtClean="0"/>
              <a:t>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 gradient stops</a:t>
            </a:r>
            <a:r>
              <a:rPr lang="en-US" dirty="0" smtClean="0"/>
              <a:t> or </a:t>
            </a:r>
            <a:r>
              <a:rPr lang="en-US" b="1" dirty="0" smtClean="0"/>
              <a:t>Remove gradient stops</a:t>
            </a:r>
            <a:r>
              <a:rPr lang="en-US" dirty="0" smtClean="0"/>
              <a:t> until two stops appear in the slider.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first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Orange, Accent 6, Darker 50% </a:t>
            </a:r>
            <a:r>
              <a:rPr lang="en-US" dirty="0" smtClean="0"/>
              <a:t>(fifth row, 10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next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Orange, Accent 6, Darker 25%</a:t>
            </a:r>
            <a:r>
              <a:rPr lang="en-US" dirty="0" smtClean="0"/>
              <a:t> (fourth row, 10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“heading” text box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select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On the slide, drag to draw a text box.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the heading text, and then select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Calibri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box, enter </a:t>
            </a:r>
            <a:r>
              <a:rPr lang="en-US" b="1" dirty="0" smtClean="0"/>
              <a:t>38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Orange, Accent 6, Darker 25% </a:t>
            </a:r>
            <a:r>
              <a:rPr lang="en-US" dirty="0" smtClean="0"/>
              <a:t>(fourth row, 10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text box just above the rectangle, in the right half of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dirty="0" smtClean="0"/>
              <a:t>To reproduce the second text box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On the slide, drag to draw a text box.</a:t>
            </a:r>
            <a:endParaRPr lang="en-US" b="1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three lines of text with paragraph breaks, and then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Calibri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list, select </a:t>
            </a:r>
            <a:r>
              <a:rPr lang="en-US" b="1" dirty="0" smtClean="0"/>
              <a:t>28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the </a:t>
            </a:r>
            <a:r>
              <a:rPr lang="en-US" b="1" dirty="0" smtClean="0"/>
              <a:t>Paragraph</a:t>
            </a:r>
            <a:r>
              <a:rPr lang="en-US" dirty="0" smtClean="0"/>
              <a:t> dialog box launcher. In the </a:t>
            </a:r>
            <a:r>
              <a:rPr lang="en-US" b="1" dirty="0" smtClean="0"/>
              <a:t>Paragraph</a:t>
            </a:r>
            <a:r>
              <a:rPr lang="en-US" dirty="0" smtClean="0"/>
              <a:t> dialog box,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Indents and Spacing </a:t>
            </a:r>
            <a:r>
              <a:rPr lang="en-US" dirty="0" smtClean="0"/>
              <a:t>tab, under </a:t>
            </a:r>
            <a:r>
              <a:rPr lang="en-US" b="1" dirty="0" smtClean="0"/>
              <a:t>General</a:t>
            </a:r>
            <a:r>
              <a:rPr lang="en-US" dirty="0" smtClean="0"/>
              <a:t>, select </a:t>
            </a:r>
            <a:r>
              <a:rPr lang="en-US" b="1" dirty="0" smtClean="0"/>
              <a:t>Left</a:t>
            </a:r>
            <a:r>
              <a:rPr lang="en-US" dirty="0" smtClean="0"/>
              <a:t> in the </a:t>
            </a:r>
            <a:r>
              <a:rPr lang="en-US" b="1" dirty="0" smtClean="0"/>
              <a:t>Alignment</a:t>
            </a:r>
            <a:r>
              <a:rPr lang="en-US" dirty="0" smtClean="0"/>
              <a:t> box.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Spacing</a:t>
            </a:r>
            <a:r>
              <a:rPr lang="en-US" dirty="0" smtClean="0"/>
              <a:t>, select </a:t>
            </a:r>
            <a:r>
              <a:rPr lang="en-US" b="1" dirty="0" smtClean="0"/>
              <a:t>12</a:t>
            </a:r>
            <a:r>
              <a:rPr lang="en-US" dirty="0" smtClean="0"/>
              <a:t> in the </a:t>
            </a:r>
            <a:r>
              <a:rPr lang="en-US" b="1" dirty="0" smtClean="0"/>
              <a:t>After</a:t>
            </a:r>
            <a:r>
              <a:rPr lang="en-US" dirty="0" smtClean="0"/>
              <a:t> box.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second text box onto the rectangle, below the “heading” text box.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full-color picture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Images </a:t>
            </a:r>
            <a:r>
              <a:rPr lang="en-US" dirty="0" smtClean="0"/>
              <a:t>group, click </a:t>
            </a:r>
            <a:r>
              <a:rPr lang="en-US" b="1" dirty="0" smtClean="0"/>
              <a:t>Picture</a:t>
            </a:r>
            <a:r>
              <a:rPr lang="en-US" dirty="0" smtClean="0"/>
              <a:t>. In the </a:t>
            </a:r>
            <a:r>
              <a:rPr lang="en-US" b="1" dirty="0" smtClean="0"/>
              <a:t>Insert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 dialog box, select a picture, and then click </a:t>
            </a:r>
            <a:r>
              <a:rPr lang="en-US" b="1" dirty="0" smtClean="0"/>
              <a:t>Insert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picture. Under </a:t>
            </a:r>
            <a:r>
              <a:rPr lang="en-US" b="1" dirty="0" smtClean="0"/>
              <a:t>Picture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click the </a:t>
            </a:r>
            <a:r>
              <a:rPr lang="en-US" b="1" dirty="0" smtClean="0"/>
              <a:t>Size and Position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resize or crop the image so that the height is set to </a:t>
            </a:r>
            <a:r>
              <a:rPr lang="en-US" b="1" dirty="0" smtClean="0"/>
              <a:t>5.08”</a:t>
            </a:r>
            <a:r>
              <a:rPr lang="en-US" dirty="0" smtClean="0"/>
              <a:t> and the width</a:t>
            </a:r>
            <a:r>
              <a:rPr lang="en-US" b="1" dirty="0" smtClean="0"/>
              <a:t> </a:t>
            </a:r>
            <a:r>
              <a:rPr lang="en-US" dirty="0" smtClean="0"/>
              <a:t>is set to </a:t>
            </a:r>
            <a:r>
              <a:rPr lang="en-US" b="1" dirty="0" smtClean="0"/>
              <a:t>2.61”</a:t>
            </a:r>
            <a:r>
              <a:rPr lang="en-US" dirty="0" smtClean="0"/>
              <a:t>. To crop the picture, click </a:t>
            </a:r>
            <a:r>
              <a:rPr lang="en-US" b="1" dirty="0" smtClean="0"/>
              <a:t>Crop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Crop position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, </a:t>
            </a:r>
            <a:r>
              <a:rPr lang="en-US" b="1" dirty="0" smtClean="0"/>
              <a:t>Width</a:t>
            </a:r>
            <a:r>
              <a:rPr lang="en-US" dirty="0" smtClean="0"/>
              <a:t>, </a:t>
            </a:r>
            <a:r>
              <a:rPr lang="en-US" b="1" dirty="0" smtClean="0"/>
              <a:t>Left</a:t>
            </a:r>
            <a:r>
              <a:rPr lang="en-US" dirty="0" smtClean="0"/>
              <a:t>, and </a:t>
            </a:r>
            <a:r>
              <a:rPr lang="en-US" b="1" dirty="0" smtClean="0"/>
              <a:t>Top</a:t>
            </a:r>
            <a:r>
              <a:rPr lang="en-US" dirty="0" smtClean="0"/>
              <a:t> boxes. To resize the picture, click </a:t>
            </a:r>
            <a:r>
              <a:rPr lang="en-US" b="1" dirty="0" smtClean="0"/>
              <a:t>Size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Size and rotate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 and </a:t>
            </a:r>
            <a:r>
              <a:rPr lang="en-US" b="1" dirty="0" smtClean="0"/>
              <a:t>Width</a:t>
            </a:r>
            <a:r>
              <a:rPr lang="en-US" dirty="0" smtClean="0"/>
              <a:t> boxes.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click </a:t>
            </a:r>
            <a:r>
              <a:rPr lang="en-US" b="1" dirty="0" smtClean="0"/>
              <a:t>Glow and Soft Edges </a:t>
            </a:r>
            <a:r>
              <a:rPr lang="en-US" dirty="0" smtClean="0"/>
              <a:t>in the left pane, and then, in the </a:t>
            </a:r>
            <a:r>
              <a:rPr lang="en-US" b="1" dirty="0" smtClean="0"/>
              <a:t>Glow and Soft Edges </a:t>
            </a:r>
            <a:r>
              <a:rPr lang="en-US" dirty="0" smtClean="0"/>
              <a:t>pane,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Glow</a:t>
            </a:r>
            <a:r>
              <a:rPr lang="en-US" dirty="0" smtClean="0"/>
              <a:t>, click the button next to </a:t>
            </a:r>
            <a:r>
              <a:rPr lang="en-US" b="1" dirty="0" smtClean="0"/>
              <a:t>Presets</a:t>
            </a:r>
            <a:r>
              <a:rPr lang="en-US" dirty="0" smtClean="0"/>
              <a:t>, and then click </a:t>
            </a:r>
            <a:r>
              <a:rPr lang="en-US" b="1" dirty="0" smtClean="0"/>
              <a:t>Blue, 5 </a:t>
            </a:r>
            <a:r>
              <a:rPr lang="en-US" b="1" dirty="0" err="1" smtClean="0"/>
              <a:t>pt</a:t>
            </a:r>
            <a:r>
              <a:rPr lang="en-US" b="1" dirty="0" smtClean="0"/>
              <a:t> glow Accent color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full-color picture on top of the rectangle, to the left of the text boxes.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Top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dirty="0" smtClean="0"/>
              <a:t>To reproduce the second picture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Images </a:t>
            </a:r>
            <a:r>
              <a:rPr lang="en-US" dirty="0" smtClean="0"/>
              <a:t>group, click </a:t>
            </a:r>
            <a:r>
              <a:rPr lang="en-US" b="1" dirty="0" smtClean="0"/>
              <a:t>Picture</a:t>
            </a:r>
            <a:r>
              <a:rPr lang="en-US" dirty="0" smtClean="0"/>
              <a:t>. In the </a:t>
            </a:r>
            <a:r>
              <a:rPr lang="en-US" b="1" dirty="0" smtClean="0"/>
              <a:t>Insert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 dialog box, select the same picture, and then click </a:t>
            </a:r>
            <a:r>
              <a:rPr lang="en-US" b="1" dirty="0" smtClean="0"/>
              <a:t>Insert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picture. On the slide, select the picture. Under </a:t>
            </a:r>
            <a:r>
              <a:rPr lang="en-US" b="1" dirty="0" smtClean="0"/>
              <a:t>Picture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click the </a:t>
            </a:r>
            <a:r>
              <a:rPr lang="en-US" b="1" dirty="0" smtClean="0"/>
              <a:t>Size and Position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resize or crop the image so that the height is set to </a:t>
            </a:r>
            <a:r>
              <a:rPr lang="en-US" b="1" dirty="0" smtClean="0"/>
              <a:t>2.44”</a:t>
            </a:r>
            <a:r>
              <a:rPr lang="en-US" dirty="0" smtClean="0"/>
              <a:t> and the width</a:t>
            </a:r>
            <a:r>
              <a:rPr lang="en-US" b="1" dirty="0" smtClean="0"/>
              <a:t> </a:t>
            </a:r>
            <a:r>
              <a:rPr lang="en-US" dirty="0" smtClean="0"/>
              <a:t>is set to </a:t>
            </a:r>
            <a:r>
              <a:rPr lang="en-US" b="1" dirty="0" smtClean="0"/>
              <a:t>2.61”</a:t>
            </a:r>
            <a:r>
              <a:rPr lang="en-US" dirty="0" smtClean="0"/>
              <a:t>. To crop the picture, click </a:t>
            </a:r>
            <a:r>
              <a:rPr lang="en-US" b="1" dirty="0" smtClean="0"/>
              <a:t>Crop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Crop position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, </a:t>
            </a:r>
            <a:r>
              <a:rPr lang="en-US" b="1" dirty="0" smtClean="0"/>
              <a:t>Width</a:t>
            </a:r>
            <a:r>
              <a:rPr lang="en-US" dirty="0" smtClean="0"/>
              <a:t>, </a:t>
            </a:r>
            <a:r>
              <a:rPr lang="en-US" b="1" dirty="0" smtClean="0"/>
              <a:t>Left</a:t>
            </a:r>
            <a:r>
              <a:rPr lang="en-US" dirty="0" smtClean="0"/>
              <a:t>, and </a:t>
            </a:r>
            <a:r>
              <a:rPr lang="en-US" b="1" dirty="0" smtClean="0"/>
              <a:t>Top</a:t>
            </a:r>
            <a:r>
              <a:rPr lang="en-US" dirty="0" smtClean="0"/>
              <a:t> boxes. To resize the picture, click </a:t>
            </a:r>
            <a:r>
              <a:rPr lang="en-US" b="1" dirty="0" smtClean="0"/>
              <a:t>Size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Size and rotate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 and </a:t>
            </a:r>
            <a:r>
              <a:rPr lang="en-US" b="1" dirty="0" smtClean="0"/>
              <a:t>Width</a:t>
            </a:r>
            <a:r>
              <a:rPr lang="en-US" dirty="0" smtClean="0"/>
              <a:t> boxes.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new picture directly below the first one, and then,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in the </a:t>
            </a:r>
            <a:r>
              <a:rPr lang="en-US" b="1" dirty="0" smtClean="0"/>
              <a:t>Crop</a:t>
            </a:r>
            <a:r>
              <a:rPr lang="en-US" dirty="0" smtClean="0"/>
              <a:t> tab, under </a:t>
            </a:r>
            <a:r>
              <a:rPr lang="en-US" b="1" dirty="0" smtClean="0"/>
              <a:t>Picture Position</a:t>
            </a:r>
            <a:r>
              <a:rPr lang="en-US" dirty="0" smtClean="0"/>
              <a:t>, adjust the </a:t>
            </a:r>
            <a:r>
              <a:rPr lang="en-US" b="1" dirty="0" smtClean="0"/>
              <a:t>Offset X </a:t>
            </a:r>
            <a:r>
              <a:rPr lang="en-US" dirty="0" smtClean="0"/>
              <a:t>and </a:t>
            </a:r>
            <a:r>
              <a:rPr lang="en-US" b="1" dirty="0" smtClean="0"/>
              <a:t>Offset Y</a:t>
            </a:r>
            <a:r>
              <a:rPr lang="en-US" dirty="0" smtClean="0"/>
              <a:t> settings to align the content of the two images so that they appear continuous.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 dialog box, click </a:t>
            </a:r>
            <a:r>
              <a:rPr lang="en-US" b="1" dirty="0" smtClean="0"/>
              <a:t>Picture Corrections</a:t>
            </a:r>
            <a:r>
              <a:rPr lang="en-US" dirty="0" smtClean="0"/>
              <a:t> in the left pane, and in the </a:t>
            </a:r>
            <a:r>
              <a:rPr lang="en-US" b="1" dirty="0" smtClean="0"/>
              <a:t>Picture Corrections</a:t>
            </a:r>
            <a:r>
              <a:rPr lang="en-US" dirty="0" smtClean="0"/>
              <a:t> pane, under </a:t>
            </a:r>
            <a:r>
              <a:rPr lang="en-US" b="1" dirty="0" smtClean="0"/>
              <a:t>Brightness and Contrast</a:t>
            </a:r>
            <a:r>
              <a:rPr lang="en-US" dirty="0" smtClean="0"/>
              <a:t>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Brightness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Contrast</a:t>
            </a:r>
            <a:r>
              <a:rPr lang="en-US" dirty="0" smtClean="0"/>
              <a:t> box, enter </a:t>
            </a:r>
            <a:r>
              <a:rPr lang="en-US" b="1" dirty="0" smtClean="0"/>
              <a:t>-70%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smaller picture.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Bottom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CTRL, and then select both pictures.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Selected Objects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Center</a:t>
            </a:r>
            <a:r>
              <a:rPr lang="en-US" dirty="0" smtClean="0"/>
              <a:t>. 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“heading” text box.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 and then under </a:t>
            </a:r>
            <a:r>
              <a:rPr lang="en-US" b="1" dirty="0" smtClean="0"/>
              <a:t>Entrance</a:t>
            </a:r>
            <a:r>
              <a:rPr lang="en-US" dirty="0" smtClean="0"/>
              <a:t> click </a:t>
            </a:r>
            <a:r>
              <a:rPr lang="en-US" b="1" dirty="0" smtClean="0"/>
              <a:t>Fade.</a:t>
            </a: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Duration </a:t>
            </a:r>
            <a:r>
              <a:rPr lang="en-US" dirty="0" smtClean="0"/>
              <a:t>box, enter </a:t>
            </a:r>
            <a:r>
              <a:rPr lang="en-US" b="1" dirty="0" smtClean="0"/>
              <a:t>2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Delay</a:t>
            </a:r>
            <a:r>
              <a:rPr lang="en-US" dirty="0" smtClean="0"/>
              <a:t> box, enter </a:t>
            </a:r>
            <a:r>
              <a:rPr lang="en-US" b="1" dirty="0" smtClean="0"/>
              <a:t>1.5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“heading” text box.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 and then under </a:t>
            </a:r>
            <a:r>
              <a:rPr lang="en-US" b="1" dirty="0" smtClean="0"/>
              <a:t>Motion Paths </a:t>
            </a:r>
            <a:r>
              <a:rPr lang="en-US" dirty="0" smtClean="0"/>
              <a:t>click </a:t>
            </a:r>
            <a:r>
              <a:rPr lang="en-US" b="1" dirty="0" smtClean="0"/>
              <a:t>Lines.</a:t>
            </a: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Duration </a:t>
            </a:r>
            <a:r>
              <a:rPr lang="en-US" dirty="0" smtClean="0"/>
              <a:t>box, enter </a:t>
            </a:r>
            <a:r>
              <a:rPr lang="en-US" b="1" dirty="0" smtClean="0"/>
              <a:t>2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, and then click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, and then click </a:t>
            </a:r>
            <a:r>
              <a:rPr lang="en-US" b="1" dirty="0" smtClean="0"/>
              <a:t>Reverse Path Direction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motion path for the “heading” text box, point to the starting point (green arrow) of the motion path until the cursor becomes a two-headed arrow. Press and hold SHIFT, and then drag the starting point about 1.5” off the left edge of the slide. (</a:t>
            </a:r>
            <a:r>
              <a:rPr lang="en-US" b="1" dirty="0" smtClean="0"/>
              <a:t>Note:</a:t>
            </a:r>
            <a:r>
              <a:rPr lang="en-US" dirty="0" smtClean="0"/>
              <a:t> If your lines of text are longer than in the example above, you may need to further increase the length of the motion path. )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second text box. On the slide, select the “heading” text box.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 and then under </a:t>
            </a:r>
            <a:r>
              <a:rPr lang="en-US" b="1" dirty="0" smtClean="0"/>
              <a:t>Entrance</a:t>
            </a:r>
            <a:r>
              <a:rPr lang="en-US" dirty="0" smtClean="0"/>
              <a:t> click </a:t>
            </a:r>
            <a:r>
              <a:rPr lang="en-US" b="1" dirty="0" smtClean="0"/>
              <a:t>Fade.</a:t>
            </a: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 </a:t>
            </a:r>
            <a:r>
              <a:rPr lang="en-US" dirty="0" smtClean="0"/>
              <a:t>group, click the </a:t>
            </a:r>
            <a:r>
              <a:rPr lang="en-US" b="1" dirty="0" smtClean="0"/>
              <a:t>Show Additional Effect Options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Fade</a:t>
            </a:r>
            <a:r>
              <a:rPr lang="en-US" dirty="0" smtClean="0"/>
              <a:t> dialog box,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</a:t>
            </a:r>
            <a:r>
              <a:rPr lang="en-US" dirty="0" smtClean="0"/>
              <a:t> tab, in the </a:t>
            </a:r>
            <a:r>
              <a:rPr lang="en-US" b="1" dirty="0" smtClean="0"/>
              <a:t>Animate text </a:t>
            </a:r>
            <a:r>
              <a:rPr lang="en-US" dirty="0" smtClean="0"/>
              <a:t>list, select </a:t>
            </a:r>
            <a:r>
              <a:rPr lang="en-US" b="1" dirty="0" smtClean="0"/>
              <a:t>By Letter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5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</a:t>
            </a:r>
            <a:r>
              <a:rPr lang="en-US" dirty="0" smtClean="0"/>
              <a:t> tab, 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After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Duration </a:t>
            </a:r>
            <a:r>
              <a:rPr lang="en-US" dirty="0" smtClean="0"/>
              <a:t>list, select </a:t>
            </a:r>
            <a:r>
              <a:rPr lang="en-US" b="1" dirty="0" smtClean="0"/>
              <a:t>0.5 seconds </a:t>
            </a:r>
            <a:r>
              <a:rPr lang="en-US" dirty="0" smtClean="0"/>
              <a:t>(</a:t>
            </a:r>
            <a:r>
              <a:rPr lang="en-US" b="1" dirty="0" smtClean="0"/>
              <a:t>Very</a:t>
            </a:r>
            <a:r>
              <a:rPr lang="en-US" dirty="0" smtClean="0"/>
              <a:t> </a:t>
            </a:r>
            <a:r>
              <a:rPr lang="en-US" b="1" dirty="0" smtClean="0"/>
              <a:t>Fast)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tab, in the </a:t>
            </a:r>
            <a:r>
              <a:rPr lang="en-US" b="1" dirty="0" smtClean="0"/>
              <a:t>Group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 1</a:t>
            </a:r>
            <a:r>
              <a:rPr lang="en-US" b="1" baseline="30000" dirty="0" smtClean="0"/>
              <a:t>st</a:t>
            </a:r>
            <a:r>
              <a:rPr lang="en-US" b="1" dirty="0" smtClean="0"/>
              <a:t> Level Paragraphs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One the </a:t>
            </a:r>
            <a:r>
              <a:rPr lang="en-US" b="1" dirty="0" smtClean="0"/>
              <a:t>Design</a:t>
            </a:r>
            <a:r>
              <a:rPr lang="en-US" dirty="0" smtClean="0"/>
              <a:t> tab, in the </a:t>
            </a:r>
            <a:r>
              <a:rPr lang="en-US" b="1" dirty="0" smtClean="0"/>
              <a:t>Background</a:t>
            </a:r>
            <a:r>
              <a:rPr lang="en-US" dirty="0" smtClean="0"/>
              <a:t> group, click </a:t>
            </a:r>
            <a:r>
              <a:rPr lang="en-US" b="1" dirty="0" smtClean="0"/>
              <a:t>Background Styles</a:t>
            </a:r>
            <a:r>
              <a:rPr lang="en-US" dirty="0" smtClean="0"/>
              <a:t>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 gradient stops</a:t>
            </a:r>
            <a:r>
              <a:rPr lang="en-US" dirty="0" smtClean="0"/>
              <a:t> or </a:t>
            </a:r>
            <a:r>
              <a:rPr lang="en-US" b="1" dirty="0" smtClean="0"/>
              <a:t>Remove gradient stops</a:t>
            </a:r>
            <a:r>
              <a:rPr lang="en-US" dirty="0" smtClean="0"/>
              <a:t> until three stops appear in the slider.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first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0%.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next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40%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0%.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next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232</a:t>
            </a:r>
            <a:r>
              <a:rPr lang="en-US" dirty="0" smtClean="0"/>
              <a:t>, Green: </a:t>
            </a:r>
            <a:r>
              <a:rPr lang="en-US" b="1" dirty="0" smtClean="0"/>
              <a:t>227</a:t>
            </a:r>
            <a:r>
              <a:rPr lang="en-US" dirty="0" smtClean="0"/>
              <a:t>, and Blue: </a:t>
            </a:r>
            <a:r>
              <a:rPr lang="en-US" b="1" dirty="0" smtClean="0"/>
              <a:t>216</a:t>
            </a:r>
            <a:r>
              <a:rPr lang="en-US" dirty="0" smtClean="0"/>
              <a:t>.</a:t>
            </a:r>
          </a:p>
        </p:txBody>
      </p:sp>
      <p:sp>
        <p:nvSpPr>
          <p:cNvPr id="77826" name="Slide Image Placeholder 4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798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58BEC5-CDB9-406B-9E2F-F6873C13B84F}" type="slidenum">
              <a:rPr lang="ru-RU">
                <a:solidFill>
                  <a:srgbClr val="000000"/>
                </a:solidFill>
              </a:rPr>
              <a:pPr/>
              <a:t>16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C269C4-B388-4C10-81C4-D507B9CB2945}" type="slidenum">
              <a:rPr lang="ru-RU">
                <a:solidFill>
                  <a:srgbClr val="000000"/>
                </a:solidFill>
              </a:rPr>
              <a:pPr/>
              <a:t>17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066C74-A02E-4F28-98B2-E8D3E64FCB8D}" type="slidenum">
              <a:rPr lang="ru-RU">
                <a:solidFill>
                  <a:srgbClr val="000000"/>
                </a:solidFill>
              </a:rPr>
              <a:pPr/>
              <a:t>18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Animated title moves behind picture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(Intermediate)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shape effects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 click </a:t>
            </a:r>
            <a:r>
              <a:rPr lang="en-US" b="1" dirty="0" smtClean="0"/>
              <a:t>Rectangle </a:t>
            </a:r>
            <a:r>
              <a:rPr lang="en-US" dirty="0" smtClean="0"/>
              <a:t>(first option from the left). On the slide, drag to draw a rectangle.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rectangle. 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Height</a:t>
            </a:r>
            <a:r>
              <a:rPr lang="en-US" dirty="0" smtClean="0"/>
              <a:t> box, enter </a:t>
            </a:r>
            <a:r>
              <a:rPr lang="en-US" b="1" dirty="0" smtClean="0"/>
              <a:t>3.17”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Width</a:t>
            </a:r>
            <a:r>
              <a:rPr lang="en-US" dirty="0" smtClean="0"/>
              <a:t> box, enter </a:t>
            </a:r>
            <a:r>
              <a:rPr lang="en-US" b="1" dirty="0" smtClean="0"/>
              <a:t>9.5”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rectangle slightly above the middle of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Left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Styles</a:t>
            </a:r>
            <a:r>
              <a:rPr lang="en-US" dirty="0" smtClean="0"/>
              <a:t> group, click the next to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Outline</a:t>
            </a:r>
            <a:r>
              <a:rPr lang="en-US" dirty="0" smtClean="0"/>
              <a:t>, and then click </a:t>
            </a:r>
            <a:r>
              <a:rPr lang="en-US" b="1" dirty="0" smtClean="0"/>
              <a:t>No</a:t>
            </a:r>
            <a:r>
              <a:rPr lang="en-US" dirty="0" smtClean="0"/>
              <a:t> </a:t>
            </a:r>
            <a:r>
              <a:rPr lang="en-US" b="1" dirty="0" smtClean="0"/>
              <a:t>Outline</a:t>
            </a:r>
            <a:r>
              <a:rPr lang="en-US" dirty="0" smtClean="0"/>
              <a:t>.</a:t>
            </a:r>
            <a:endParaRPr lang="en-US" b="1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Styles</a:t>
            </a:r>
            <a:r>
              <a:rPr lang="en-US" dirty="0" smtClean="0"/>
              <a:t> group, click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Angle</a:t>
            </a:r>
            <a:r>
              <a:rPr lang="en-US" dirty="0" smtClean="0"/>
              <a:t> box, enter </a:t>
            </a:r>
            <a:r>
              <a:rPr lang="en-US" b="1" dirty="0" smtClean="0"/>
              <a:t>0</a:t>
            </a:r>
            <a:r>
              <a:rPr lang="en-US" dirty="0" smtClean="0"/>
              <a:t>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 gradient stops</a:t>
            </a:r>
            <a:r>
              <a:rPr lang="en-US" dirty="0" smtClean="0"/>
              <a:t> or </a:t>
            </a:r>
            <a:r>
              <a:rPr lang="en-US" b="1" dirty="0" smtClean="0"/>
              <a:t>Remove gradient stops</a:t>
            </a:r>
            <a:r>
              <a:rPr lang="en-US" dirty="0" smtClean="0"/>
              <a:t> until two stops appear in the slider.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first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Orange, Accent 6, Darker 50% </a:t>
            </a:r>
            <a:r>
              <a:rPr lang="en-US" dirty="0" smtClean="0"/>
              <a:t>(fifth row, 10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next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Orange, Accent 6, Darker 25%</a:t>
            </a:r>
            <a:r>
              <a:rPr lang="en-US" dirty="0" smtClean="0"/>
              <a:t> (fourth row, 10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“heading” text box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select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On the slide, drag to draw a text box.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the heading text, and then select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Calibri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box, enter </a:t>
            </a:r>
            <a:r>
              <a:rPr lang="en-US" b="1" dirty="0" smtClean="0"/>
              <a:t>38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Orange, Accent 6, Darker 25% </a:t>
            </a:r>
            <a:r>
              <a:rPr lang="en-US" dirty="0" smtClean="0"/>
              <a:t>(fourth row, 10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text box just above the rectangle, in the right half of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dirty="0" smtClean="0"/>
              <a:t>To reproduce the second text box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On the slide, drag to draw a text box.</a:t>
            </a:r>
            <a:endParaRPr lang="en-US" b="1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three lines of text with paragraph breaks, and then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Calibri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list, select </a:t>
            </a:r>
            <a:r>
              <a:rPr lang="en-US" b="1" dirty="0" smtClean="0"/>
              <a:t>28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the </a:t>
            </a:r>
            <a:r>
              <a:rPr lang="en-US" b="1" dirty="0" smtClean="0"/>
              <a:t>Paragraph</a:t>
            </a:r>
            <a:r>
              <a:rPr lang="en-US" dirty="0" smtClean="0"/>
              <a:t> dialog box launcher. In the </a:t>
            </a:r>
            <a:r>
              <a:rPr lang="en-US" b="1" dirty="0" smtClean="0"/>
              <a:t>Paragraph</a:t>
            </a:r>
            <a:r>
              <a:rPr lang="en-US" dirty="0" smtClean="0"/>
              <a:t> dialog box,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Indents and Spacing </a:t>
            </a:r>
            <a:r>
              <a:rPr lang="en-US" dirty="0" smtClean="0"/>
              <a:t>tab, under </a:t>
            </a:r>
            <a:r>
              <a:rPr lang="en-US" b="1" dirty="0" smtClean="0"/>
              <a:t>General</a:t>
            </a:r>
            <a:r>
              <a:rPr lang="en-US" dirty="0" smtClean="0"/>
              <a:t>, select </a:t>
            </a:r>
            <a:r>
              <a:rPr lang="en-US" b="1" dirty="0" smtClean="0"/>
              <a:t>Left</a:t>
            </a:r>
            <a:r>
              <a:rPr lang="en-US" dirty="0" smtClean="0"/>
              <a:t> in the </a:t>
            </a:r>
            <a:r>
              <a:rPr lang="en-US" b="1" dirty="0" smtClean="0"/>
              <a:t>Alignment</a:t>
            </a:r>
            <a:r>
              <a:rPr lang="en-US" dirty="0" smtClean="0"/>
              <a:t> box.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Spacing</a:t>
            </a:r>
            <a:r>
              <a:rPr lang="en-US" dirty="0" smtClean="0"/>
              <a:t>, select </a:t>
            </a:r>
            <a:r>
              <a:rPr lang="en-US" b="1" dirty="0" smtClean="0"/>
              <a:t>12</a:t>
            </a:r>
            <a:r>
              <a:rPr lang="en-US" dirty="0" smtClean="0"/>
              <a:t> in the </a:t>
            </a:r>
            <a:r>
              <a:rPr lang="en-US" b="1" dirty="0" smtClean="0"/>
              <a:t>After</a:t>
            </a:r>
            <a:r>
              <a:rPr lang="en-US" dirty="0" smtClean="0"/>
              <a:t> box.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second text box onto the rectangle, below the “heading” text box.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full-color picture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Images </a:t>
            </a:r>
            <a:r>
              <a:rPr lang="en-US" dirty="0" smtClean="0"/>
              <a:t>group, click </a:t>
            </a:r>
            <a:r>
              <a:rPr lang="en-US" b="1" dirty="0" smtClean="0"/>
              <a:t>Picture</a:t>
            </a:r>
            <a:r>
              <a:rPr lang="en-US" dirty="0" smtClean="0"/>
              <a:t>. In the </a:t>
            </a:r>
            <a:r>
              <a:rPr lang="en-US" b="1" dirty="0" smtClean="0"/>
              <a:t>Insert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 dialog box, select a picture, and then click </a:t>
            </a:r>
            <a:r>
              <a:rPr lang="en-US" b="1" dirty="0" smtClean="0"/>
              <a:t>Insert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picture. Under </a:t>
            </a:r>
            <a:r>
              <a:rPr lang="en-US" b="1" dirty="0" smtClean="0"/>
              <a:t>Picture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click the </a:t>
            </a:r>
            <a:r>
              <a:rPr lang="en-US" b="1" dirty="0" smtClean="0"/>
              <a:t>Size and Position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resize or crop the image so that the height is set to </a:t>
            </a:r>
            <a:r>
              <a:rPr lang="en-US" b="1" dirty="0" smtClean="0"/>
              <a:t>5.08”</a:t>
            </a:r>
            <a:r>
              <a:rPr lang="en-US" dirty="0" smtClean="0"/>
              <a:t> and the width</a:t>
            </a:r>
            <a:r>
              <a:rPr lang="en-US" b="1" dirty="0" smtClean="0"/>
              <a:t> </a:t>
            </a:r>
            <a:r>
              <a:rPr lang="en-US" dirty="0" smtClean="0"/>
              <a:t>is set to </a:t>
            </a:r>
            <a:r>
              <a:rPr lang="en-US" b="1" dirty="0" smtClean="0"/>
              <a:t>2.61”</a:t>
            </a:r>
            <a:r>
              <a:rPr lang="en-US" dirty="0" smtClean="0"/>
              <a:t>. To crop the picture, click </a:t>
            </a:r>
            <a:r>
              <a:rPr lang="en-US" b="1" dirty="0" smtClean="0"/>
              <a:t>Crop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Crop position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, </a:t>
            </a:r>
            <a:r>
              <a:rPr lang="en-US" b="1" dirty="0" smtClean="0"/>
              <a:t>Width</a:t>
            </a:r>
            <a:r>
              <a:rPr lang="en-US" dirty="0" smtClean="0"/>
              <a:t>, </a:t>
            </a:r>
            <a:r>
              <a:rPr lang="en-US" b="1" dirty="0" smtClean="0"/>
              <a:t>Left</a:t>
            </a:r>
            <a:r>
              <a:rPr lang="en-US" dirty="0" smtClean="0"/>
              <a:t>, and </a:t>
            </a:r>
            <a:r>
              <a:rPr lang="en-US" b="1" dirty="0" smtClean="0"/>
              <a:t>Top</a:t>
            </a:r>
            <a:r>
              <a:rPr lang="en-US" dirty="0" smtClean="0"/>
              <a:t> boxes. To resize the picture, click </a:t>
            </a:r>
            <a:r>
              <a:rPr lang="en-US" b="1" dirty="0" smtClean="0"/>
              <a:t>Size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Size and rotate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 and </a:t>
            </a:r>
            <a:r>
              <a:rPr lang="en-US" b="1" dirty="0" smtClean="0"/>
              <a:t>Width</a:t>
            </a:r>
            <a:r>
              <a:rPr lang="en-US" dirty="0" smtClean="0"/>
              <a:t> boxes.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click </a:t>
            </a:r>
            <a:r>
              <a:rPr lang="en-US" b="1" dirty="0" smtClean="0"/>
              <a:t>Glow and Soft Edges </a:t>
            </a:r>
            <a:r>
              <a:rPr lang="en-US" dirty="0" smtClean="0"/>
              <a:t>in the left pane, and then, in the </a:t>
            </a:r>
            <a:r>
              <a:rPr lang="en-US" b="1" dirty="0" smtClean="0"/>
              <a:t>Glow and Soft Edges </a:t>
            </a:r>
            <a:r>
              <a:rPr lang="en-US" dirty="0" smtClean="0"/>
              <a:t>pane,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Glow</a:t>
            </a:r>
            <a:r>
              <a:rPr lang="en-US" dirty="0" smtClean="0"/>
              <a:t>, click the button next to </a:t>
            </a:r>
            <a:r>
              <a:rPr lang="en-US" b="1" dirty="0" smtClean="0"/>
              <a:t>Presets</a:t>
            </a:r>
            <a:r>
              <a:rPr lang="en-US" dirty="0" smtClean="0"/>
              <a:t>, and then click </a:t>
            </a:r>
            <a:r>
              <a:rPr lang="en-US" b="1" dirty="0" smtClean="0"/>
              <a:t>Blue, 5 </a:t>
            </a:r>
            <a:r>
              <a:rPr lang="en-US" b="1" dirty="0" err="1" smtClean="0"/>
              <a:t>pt</a:t>
            </a:r>
            <a:r>
              <a:rPr lang="en-US" b="1" dirty="0" smtClean="0"/>
              <a:t> glow Accent color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full-color picture on top of the rectangle, to the left of the text boxes.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Top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dirty="0" smtClean="0"/>
              <a:t>To reproduce the second picture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Images </a:t>
            </a:r>
            <a:r>
              <a:rPr lang="en-US" dirty="0" smtClean="0"/>
              <a:t>group, click </a:t>
            </a:r>
            <a:r>
              <a:rPr lang="en-US" b="1" dirty="0" smtClean="0"/>
              <a:t>Picture</a:t>
            </a:r>
            <a:r>
              <a:rPr lang="en-US" dirty="0" smtClean="0"/>
              <a:t>. In the </a:t>
            </a:r>
            <a:r>
              <a:rPr lang="en-US" b="1" dirty="0" smtClean="0"/>
              <a:t>Insert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 dialog box, select the same picture, and then click </a:t>
            </a:r>
            <a:r>
              <a:rPr lang="en-US" b="1" dirty="0" smtClean="0"/>
              <a:t>Insert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picture. On the slide, select the picture. Under </a:t>
            </a:r>
            <a:r>
              <a:rPr lang="en-US" b="1" dirty="0" smtClean="0"/>
              <a:t>Picture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click the </a:t>
            </a:r>
            <a:r>
              <a:rPr lang="en-US" b="1" dirty="0" smtClean="0"/>
              <a:t>Size and Position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resize or crop the image so that the height is set to </a:t>
            </a:r>
            <a:r>
              <a:rPr lang="en-US" b="1" dirty="0" smtClean="0"/>
              <a:t>2.44”</a:t>
            </a:r>
            <a:r>
              <a:rPr lang="en-US" dirty="0" smtClean="0"/>
              <a:t> and the width</a:t>
            </a:r>
            <a:r>
              <a:rPr lang="en-US" b="1" dirty="0" smtClean="0"/>
              <a:t> </a:t>
            </a:r>
            <a:r>
              <a:rPr lang="en-US" dirty="0" smtClean="0"/>
              <a:t>is set to </a:t>
            </a:r>
            <a:r>
              <a:rPr lang="en-US" b="1" dirty="0" smtClean="0"/>
              <a:t>2.61”</a:t>
            </a:r>
            <a:r>
              <a:rPr lang="en-US" dirty="0" smtClean="0"/>
              <a:t>. To crop the picture, click </a:t>
            </a:r>
            <a:r>
              <a:rPr lang="en-US" b="1" dirty="0" smtClean="0"/>
              <a:t>Crop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Crop position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, </a:t>
            </a:r>
            <a:r>
              <a:rPr lang="en-US" b="1" dirty="0" smtClean="0"/>
              <a:t>Width</a:t>
            </a:r>
            <a:r>
              <a:rPr lang="en-US" dirty="0" smtClean="0"/>
              <a:t>, </a:t>
            </a:r>
            <a:r>
              <a:rPr lang="en-US" b="1" dirty="0" smtClean="0"/>
              <a:t>Left</a:t>
            </a:r>
            <a:r>
              <a:rPr lang="en-US" dirty="0" smtClean="0"/>
              <a:t>, and </a:t>
            </a:r>
            <a:r>
              <a:rPr lang="en-US" b="1" dirty="0" smtClean="0"/>
              <a:t>Top</a:t>
            </a:r>
            <a:r>
              <a:rPr lang="en-US" dirty="0" smtClean="0"/>
              <a:t> boxes. To resize the picture, click </a:t>
            </a:r>
            <a:r>
              <a:rPr lang="en-US" b="1" dirty="0" smtClean="0"/>
              <a:t>Size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Size and rotate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 and </a:t>
            </a:r>
            <a:r>
              <a:rPr lang="en-US" b="1" dirty="0" smtClean="0"/>
              <a:t>Width</a:t>
            </a:r>
            <a:r>
              <a:rPr lang="en-US" dirty="0" smtClean="0"/>
              <a:t> boxes.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new picture directly below the first one, and then,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in the </a:t>
            </a:r>
            <a:r>
              <a:rPr lang="en-US" b="1" dirty="0" smtClean="0"/>
              <a:t>Crop</a:t>
            </a:r>
            <a:r>
              <a:rPr lang="en-US" dirty="0" smtClean="0"/>
              <a:t> tab, under </a:t>
            </a:r>
            <a:r>
              <a:rPr lang="en-US" b="1" dirty="0" smtClean="0"/>
              <a:t>Picture Position</a:t>
            </a:r>
            <a:r>
              <a:rPr lang="en-US" dirty="0" smtClean="0"/>
              <a:t>, adjust the </a:t>
            </a:r>
            <a:r>
              <a:rPr lang="en-US" b="1" dirty="0" smtClean="0"/>
              <a:t>Offset X </a:t>
            </a:r>
            <a:r>
              <a:rPr lang="en-US" dirty="0" smtClean="0"/>
              <a:t>and </a:t>
            </a:r>
            <a:r>
              <a:rPr lang="en-US" b="1" dirty="0" smtClean="0"/>
              <a:t>Offset Y</a:t>
            </a:r>
            <a:r>
              <a:rPr lang="en-US" dirty="0" smtClean="0"/>
              <a:t> settings to align the content of the two images so that they appear continuous.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 dialog box, click </a:t>
            </a:r>
            <a:r>
              <a:rPr lang="en-US" b="1" dirty="0" smtClean="0"/>
              <a:t>Picture Corrections</a:t>
            </a:r>
            <a:r>
              <a:rPr lang="en-US" dirty="0" smtClean="0"/>
              <a:t> in the left pane, and in the </a:t>
            </a:r>
            <a:r>
              <a:rPr lang="en-US" b="1" dirty="0" smtClean="0"/>
              <a:t>Picture Corrections</a:t>
            </a:r>
            <a:r>
              <a:rPr lang="en-US" dirty="0" smtClean="0"/>
              <a:t> pane, under </a:t>
            </a:r>
            <a:r>
              <a:rPr lang="en-US" b="1" dirty="0" smtClean="0"/>
              <a:t>Brightness and Contrast</a:t>
            </a:r>
            <a:r>
              <a:rPr lang="en-US" dirty="0" smtClean="0"/>
              <a:t>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Brightness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Contrast</a:t>
            </a:r>
            <a:r>
              <a:rPr lang="en-US" dirty="0" smtClean="0"/>
              <a:t> box, enter </a:t>
            </a:r>
            <a:r>
              <a:rPr lang="en-US" b="1" dirty="0" smtClean="0"/>
              <a:t>-70%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smaller picture.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Bottom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CTRL, and then select both pictures.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Selected Objects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Center</a:t>
            </a:r>
            <a:r>
              <a:rPr lang="en-US" dirty="0" smtClean="0"/>
              <a:t>. 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“heading” text box.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 and then under </a:t>
            </a:r>
            <a:r>
              <a:rPr lang="en-US" b="1" dirty="0" smtClean="0"/>
              <a:t>Entrance</a:t>
            </a:r>
            <a:r>
              <a:rPr lang="en-US" dirty="0" smtClean="0"/>
              <a:t> click </a:t>
            </a:r>
            <a:r>
              <a:rPr lang="en-US" b="1" dirty="0" smtClean="0"/>
              <a:t>Fade.</a:t>
            </a: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Duration </a:t>
            </a:r>
            <a:r>
              <a:rPr lang="en-US" dirty="0" smtClean="0"/>
              <a:t>box, enter </a:t>
            </a:r>
            <a:r>
              <a:rPr lang="en-US" b="1" dirty="0" smtClean="0"/>
              <a:t>2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Delay</a:t>
            </a:r>
            <a:r>
              <a:rPr lang="en-US" dirty="0" smtClean="0"/>
              <a:t> box, enter </a:t>
            </a:r>
            <a:r>
              <a:rPr lang="en-US" b="1" dirty="0" smtClean="0"/>
              <a:t>1.5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“heading” text box.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 and then under </a:t>
            </a:r>
            <a:r>
              <a:rPr lang="en-US" b="1" dirty="0" smtClean="0"/>
              <a:t>Motion Paths </a:t>
            </a:r>
            <a:r>
              <a:rPr lang="en-US" dirty="0" smtClean="0"/>
              <a:t>click </a:t>
            </a:r>
            <a:r>
              <a:rPr lang="en-US" b="1" dirty="0" smtClean="0"/>
              <a:t>Lines.</a:t>
            </a: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Duration </a:t>
            </a:r>
            <a:r>
              <a:rPr lang="en-US" dirty="0" smtClean="0"/>
              <a:t>box, enter </a:t>
            </a:r>
            <a:r>
              <a:rPr lang="en-US" b="1" dirty="0" smtClean="0"/>
              <a:t>2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, and then click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, and then click </a:t>
            </a:r>
            <a:r>
              <a:rPr lang="en-US" b="1" dirty="0" smtClean="0"/>
              <a:t>Reverse Path Direction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motion path for the “heading” text box, point to the starting point (green arrow) of the motion path until the cursor becomes a two-headed arrow. Press and hold SHIFT, and then drag the starting point about 1.5” off the left edge of the slide. (</a:t>
            </a:r>
            <a:r>
              <a:rPr lang="en-US" b="1" dirty="0" smtClean="0"/>
              <a:t>Note:</a:t>
            </a:r>
            <a:r>
              <a:rPr lang="en-US" dirty="0" smtClean="0"/>
              <a:t> If your lines of text are longer than in the example above, you may need to further increase the length of the motion path. )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second text box. On the slide, select the “heading” text box.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 and then under </a:t>
            </a:r>
            <a:r>
              <a:rPr lang="en-US" b="1" dirty="0" smtClean="0"/>
              <a:t>Entrance</a:t>
            </a:r>
            <a:r>
              <a:rPr lang="en-US" dirty="0" smtClean="0"/>
              <a:t> click </a:t>
            </a:r>
            <a:r>
              <a:rPr lang="en-US" b="1" dirty="0" smtClean="0"/>
              <a:t>Fade.</a:t>
            </a: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 </a:t>
            </a:r>
            <a:r>
              <a:rPr lang="en-US" dirty="0" smtClean="0"/>
              <a:t>group, click the </a:t>
            </a:r>
            <a:r>
              <a:rPr lang="en-US" b="1" dirty="0" smtClean="0"/>
              <a:t>Show Additional Effect Options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Fade</a:t>
            </a:r>
            <a:r>
              <a:rPr lang="en-US" dirty="0" smtClean="0"/>
              <a:t> dialog box,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</a:t>
            </a:r>
            <a:r>
              <a:rPr lang="en-US" dirty="0" smtClean="0"/>
              <a:t> tab, in the </a:t>
            </a:r>
            <a:r>
              <a:rPr lang="en-US" b="1" dirty="0" smtClean="0"/>
              <a:t>Animate text </a:t>
            </a:r>
            <a:r>
              <a:rPr lang="en-US" dirty="0" smtClean="0"/>
              <a:t>list, select </a:t>
            </a:r>
            <a:r>
              <a:rPr lang="en-US" b="1" dirty="0" smtClean="0"/>
              <a:t>By Letter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5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</a:t>
            </a:r>
            <a:r>
              <a:rPr lang="en-US" dirty="0" smtClean="0"/>
              <a:t> tab, 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After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Duration </a:t>
            </a:r>
            <a:r>
              <a:rPr lang="en-US" dirty="0" smtClean="0"/>
              <a:t>list, select </a:t>
            </a:r>
            <a:r>
              <a:rPr lang="en-US" b="1" dirty="0" smtClean="0"/>
              <a:t>0.5 seconds </a:t>
            </a:r>
            <a:r>
              <a:rPr lang="en-US" dirty="0" smtClean="0"/>
              <a:t>(</a:t>
            </a:r>
            <a:r>
              <a:rPr lang="en-US" b="1" dirty="0" smtClean="0"/>
              <a:t>Very</a:t>
            </a:r>
            <a:r>
              <a:rPr lang="en-US" dirty="0" smtClean="0"/>
              <a:t> </a:t>
            </a:r>
            <a:r>
              <a:rPr lang="en-US" b="1" dirty="0" smtClean="0"/>
              <a:t>Fast)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tab, in the </a:t>
            </a:r>
            <a:r>
              <a:rPr lang="en-US" b="1" dirty="0" smtClean="0"/>
              <a:t>Group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 1</a:t>
            </a:r>
            <a:r>
              <a:rPr lang="en-US" b="1" baseline="30000" dirty="0" smtClean="0"/>
              <a:t>st</a:t>
            </a:r>
            <a:r>
              <a:rPr lang="en-US" b="1" dirty="0" smtClean="0"/>
              <a:t> Level Paragraphs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One the </a:t>
            </a:r>
            <a:r>
              <a:rPr lang="en-US" b="1" dirty="0" smtClean="0"/>
              <a:t>Design</a:t>
            </a:r>
            <a:r>
              <a:rPr lang="en-US" dirty="0" smtClean="0"/>
              <a:t> tab, in the </a:t>
            </a:r>
            <a:r>
              <a:rPr lang="en-US" b="1" dirty="0" smtClean="0"/>
              <a:t>Background</a:t>
            </a:r>
            <a:r>
              <a:rPr lang="en-US" dirty="0" smtClean="0"/>
              <a:t> group, click </a:t>
            </a:r>
            <a:r>
              <a:rPr lang="en-US" b="1" dirty="0" smtClean="0"/>
              <a:t>Background Styles</a:t>
            </a:r>
            <a:r>
              <a:rPr lang="en-US" dirty="0" smtClean="0"/>
              <a:t>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 gradient stops</a:t>
            </a:r>
            <a:r>
              <a:rPr lang="en-US" dirty="0" smtClean="0"/>
              <a:t> or </a:t>
            </a:r>
            <a:r>
              <a:rPr lang="en-US" b="1" dirty="0" smtClean="0"/>
              <a:t>Remove gradient stops</a:t>
            </a:r>
            <a:r>
              <a:rPr lang="en-US" dirty="0" smtClean="0"/>
              <a:t> until three stops appear in the slider.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first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0%.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next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40%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0%.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next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232</a:t>
            </a:r>
            <a:r>
              <a:rPr lang="en-US" dirty="0" smtClean="0"/>
              <a:t>, Green: </a:t>
            </a:r>
            <a:r>
              <a:rPr lang="en-US" b="1" dirty="0" smtClean="0"/>
              <a:t>227</a:t>
            </a:r>
            <a:r>
              <a:rPr lang="en-US" dirty="0" smtClean="0"/>
              <a:t>, and Blue: </a:t>
            </a:r>
            <a:r>
              <a:rPr lang="en-US" b="1" dirty="0" smtClean="0"/>
              <a:t>216</a:t>
            </a:r>
            <a:r>
              <a:rPr lang="en-US" dirty="0" smtClean="0"/>
              <a:t>.</a:t>
            </a:r>
          </a:p>
        </p:txBody>
      </p:sp>
      <p:sp>
        <p:nvSpPr>
          <p:cNvPr id="87042" name="Slide Image Placeholder 4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3BA6C9-D1AA-4D54-B62F-89EC0CAEE09B}" type="slidenum">
              <a:rPr lang="ru-RU">
                <a:solidFill>
                  <a:srgbClr val="000000"/>
                </a:solidFill>
              </a:rPr>
              <a:pPr/>
              <a:t>23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Animated title moves behind picture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(Intermediate)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shape effects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 click </a:t>
            </a:r>
            <a:r>
              <a:rPr lang="en-US" b="1" dirty="0" smtClean="0"/>
              <a:t>Rectangle </a:t>
            </a:r>
            <a:r>
              <a:rPr lang="en-US" dirty="0" smtClean="0"/>
              <a:t>(first option from the left). On the slide, drag to draw a rectangle.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rectangle. 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Height</a:t>
            </a:r>
            <a:r>
              <a:rPr lang="en-US" dirty="0" smtClean="0"/>
              <a:t> box, enter </a:t>
            </a:r>
            <a:r>
              <a:rPr lang="en-US" b="1" dirty="0" smtClean="0"/>
              <a:t>3.17”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Width</a:t>
            </a:r>
            <a:r>
              <a:rPr lang="en-US" dirty="0" smtClean="0"/>
              <a:t> box, enter </a:t>
            </a:r>
            <a:r>
              <a:rPr lang="en-US" b="1" dirty="0" smtClean="0"/>
              <a:t>9.5”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rectangle slightly above the middle of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Left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Styles</a:t>
            </a:r>
            <a:r>
              <a:rPr lang="en-US" dirty="0" smtClean="0"/>
              <a:t> group, click the next to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Outline</a:t>
            </a:r>
            <a:r>
              <a:rPr lang="en-US" dirty="0" smtClean="0"/>
              <a:t>, and then click </a:t>
            </a:r>
            <a:r>
              <a:rPr lang="en-US" b="1" dirty="0" smtClean="0"/>
              <a:t>No</a:t>
            </a:r>
            <a:r>
              <a:rPr lang="en-US" dirty="0" smtClean="0"/>
              <a:t> </a:t>
            </a:r>
            <a:r>
              <a:rPr lang="en-US" b="1" dirty="0" smtClean="0"/>
              <a:t>Outline</a:t>
            </a:r>
            <a:r>
              <a:rPr lang="en-US" dirty="0" smtClean="0"/>
              <a:t>.</a:t>
            </a:r>
            <a:endParaRPr lang="en-US" b="1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Styles</a:t>
            </a:r>
            <a:r>
              <a:rPr lang="en-US" dirty="0" smtClean="0"/>
              <a:t> group, click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Angle</a:t>
            </a:r>
            <a:r>
              <a:rPr lang="en-US" dirty="0" smtClean="0"/>
              <a:t> box, enter </a:t>
            </a:r>
            <a:r>
              <a:rPr lang="en-US" b="1" dirty="0" smtClean="0"/>
              <a:t>0</a:t>
            </a:r>
            <a:r>
              <a:rPr lang="en-US" dirty="0" smtClean="0"/>
              <a:t>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 gradient stops</a:t>
            </a:r>
            <a:r>
              <a:rPr lang="en-US" dirty="0" smtClean="0"/>
              <a:t> or </a:t>
            </a:r>
            <a:r>
              <a:rPr lang="en-US" b="1" dirty="0" smtClean="0"/>
              <a:t>Remove gradient stops</a:t>
            </a:r>
            <a:r>
              <a:rPr lang="en-US" dirty="0" smtClean="0"/>
              <a:t> until two stops appear in the slider.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first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Orange, Accent 6, Darker 50% </a:t>
            </a:r>
            <a:r>
              <a:rPr lang="en-US" dirty="0" smtClean="0"/>
              <a:t>(fifth row, 10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next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Orange, Accent 6, Darker 25%</a:t>
            </a:r>
            <a:r>
              <a:rPr lang="en-US" dirty="0" smtClean="0"/>
              <a:t> (fourth row, 10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“heading” text box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select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On the slide, drag to draw a text box.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the heading text, and then select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Calibri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box, enter </a:t>
            </a:r>
            <a:r>
              <a:rPr lang="en-US" b="1" dirty="0" smtClean="0"/>
              <a:t>38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Orange, Accent 6, Darker 25% </a:t>
            </a:r>
            <a:r>
              <a:rPr lang="en-US" dirty="0" smtClean="0"/>
              <a:t>(fourth row, 10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text box just above the rectangle, in the right half of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dirty="0" smtClean="0"/>
              <a:t>To reproduce the second text box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On the slide, drag to draw a text box.</a:t>
            </a:r>
            <a:endParaRPr lang="en-US" b="1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three lines of text with paragraph breaks, and then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Calibri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list, select </a:t>
            </a:r>
            <a:r>
              <a:rPr lang="en-US" b="1" dirty="0" smtClean="0"/>
              <a:t>28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the </a:t>
            </a:r>
            <a:r>
              <a:rPr lang="en-US" b="1" dirty="0" smtClean="0"/>
              <a:t>Paragraph</a:t>
            </a:r>
            <a:r>
              <a:rPr lang="en-US" dirty="0" smtClean="0"/>
              <a:t> dialog box launcher. In the </a:t>
            </a:r>
            <a:r>
              <a:rPr lang="en-US" b="1" dirty="0" smtClean="0"/>
              <a:t>Paragraph</a:t>
            </a:r>
            <a:r>
              <a:rPr lang="en-US" dirty="0" smtClean="0"/>
              <a:t> dialog box,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Indents and Spacing </a:t>
            </a:r>
            <a:r>
              <a:rPr lang="en-US" dirty="0" smtClean="0"/>
              <a:t>tab, under </a:t>
            </a:r>
            <a:r>
              <a:rPr lang="en-US" b="1" dirty="0" smtClean="0"/>
              <a:t>General</a:t>
            </a:r>
            <a:r>
              <a:rPr lang="en-US" dirty="0" smtClean="0"/>
              <a:t>, select </a:t>
            </a:r>
            <a:r>
              <a:rPr lang="en-US" b="1" dirty="0" smtClean="0"/>
              <a:t>Left</a:t>
            </a:r>
            <a:r>
              <a:rPr lang="en-US" dirty="0" smtClean="0"/>
              <a:t> in the </a:t>
            </a:r>
            <a:r>
              <a:rPr lang="en-US" b="1" dirty="0" smtClean="0"/>
              <a:t>Alignment</a:t>
            </a:r>
            <a:r>
              <a:rPr lang="en-US" dirty="0" smtClean="0"/>
              <a:t> box.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Spacing</a:t>
            </a:r>
            <a:r>
              <a:rPr lang="en-US" dirty="0" smtClean="0"/>
              <a:t>, select </a:t>
            </a:r>
            <a:r>
              <a:rPr lang="en-US" b="1" dirty="0" smtClean="0"/>
              <a:t>12</a:t>
            </a:r>
            <a:r>
              <a:rPr lang="en-US" dirty="0" smtClean="0"/>
              <a:t> in the </a:t>
            </a:r>
            <a:r>
              <a:rPr lang="en-US" b="1" dirty="0" smtClean="0"/>
              <a:t>After</a:t>
            </a:r>
            <a:r>
              <a:rPr lang="en-US" dirty="0" smtClean="0"/>
              <a:t> box.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second text box onto the rectangle, below the “heading” text box.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full-color picture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Images </a:t>
            </a:r>
            <a:r>
              <a:rPr lang="en-US" dirty="0" smtClean="0"/>
              <a:t>group, click </a:t>
            </a:r>
            <a:r>
              <a:rPr lang="en-US" b="1" dirty="0" smtClean="0"/>
              <a:t>Picture</a:t>
            </a:r>
            <a:r>
              <a:rPr lang="en-US" dirty="0" smtClean="0"/>
              <a:t>. In the </a:t>
            </a:r>
            <a:r>
              <a:rPr lang="en-US" b="1" dirty="0" smtClean="0"/>
              <a:t>Insert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 dialog box, select a picture, and then click </a:t>
            </a:r>
            <a:r>
              <a:rPr lang="en-US" b="1" dirty="0" smtClean="0"/>
              <a:t>Insert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picture. Under </a:t>
            </a:r>
            <a:r>
              <a:rPr lang="en-US" b="1" dirty="0" smtClean="0"/>
              <a:t>Picture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click the </a:t>
            </a:r>
            <a:r>
              <a:rPr lang="en-US" b="1" dirty="0" smtClean="0"/>
              <a:t>Size and Position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resize or crop the image so that the height is set to </a:t>
            </a:r>
            <a:r>
              <a:rPr lang="en-US" b="1" dirty="0" smtClean="0"/>
              <a:t>5.08”</a:t>
            </a:r>
            <a:r>
              <a:rPr lang="en-US" dirty="0" smtClean="0"/>
              <a:t> and the width</a:t>
            </a:r>
            <a:r>
              <a:rPr lang="en-US" b="1" dirty="0" smtClean="0"/>
              <a:t> </a:t>
            </a:r>
            <a:r>
              <a:rPr lang="en-US" dirty="0" smtClean="0"/>
              <a:t>is set to </a:t>
            </a:r>
            <a:r>
              <a:rPr lang="en-US" b="1" dirty="0" smtClean="0"/>
              <a:t>2.61”</a:t>
            </a:r>
            <a:r>
              <a:rPr lang="en-US" dirty="0" smtClean="0"/>
              <a:t>. To crop the picture, click </a:t>
            </a:r>
            <a:r>
              <a:rPr lang="en-US" b="1" dirty="0" smtClean="0"/>
              <a:t>Crop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Crop position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, </a:t>
            </a:r>
            <a:r>
              <a:rPr lang="en-US" b="1" dirty="0" smtClean="0"/>
              <a:t>Width</a:t>
            </a:r>
            <a:r>
              <a:rPr lang="en-US" dirty="0" smtClean="0"/>
              <a:t>, </a:t>
            </a:r>
            <a:r>
              <a:rPr lang="en-US" b="1" dirty="0" smtClean="0"/>
              <a:t>Left</a:t>
            </a:r>
            <a:r>
              <a:rPr lang="en-US" dirty="0" smtClean="0"/>
              <a:t>, and </a:t>
            </a:r>
            <a:r>
              <a:rPr lang="en-US" b="1" dirty="0" smtClean="0"/>
              <a:t>Top</a:t>
            </a:r>
            <a:r>
              <a:rPr lang="en-US" dirty="0" smtClean="0"/>
              <a:t> boxes. To resize the picture, click </a:t>
            </a:r>
            <a:r>
              <a:rPr lang="en-US" b="1" dirty="0" smtClean="0"/>
              <a:t>Size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Size and rotate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 and </a:t>
            </a:r>
            <a:r>
              <a:rPr lang="en-US" b="1" dirty="0" smtClean="0"/>
              <a:t>Width</a:t>
            </a:r>
            <a:r>
              <a:rPr lang="en-US" dirty="0" smtClean="0"/>
              <a:t> boxes.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click </a:t>
            </a:r>
            <a:r>
              <a:rPr lang="en-US" b="1" dirty="0" smtClean="0"/>
              <a:t>Glow and Soft Edges </a:t>
            </a:r>
            <a:r>
              <a:rPr lang="en-US" dirty="0" smtClean="0"/>
              <a:t>in the left pane, and then, in the </a:t>
            </a:r>
            <a:r>
              <a:rPr lang="en-US" b="1" dirty="0" smtClean="0"/>
              <a:t>Glow and Soft Edges </a:t>
            </a:r>
            <a:r>
              <a:rPr lang="en-US" dirty="0" smtClean="0"/>
              <a:t>pane,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Glow</a:t>
            </a:r>
            <a:r>
              <a:rPr lang="en-US" dirty="0" smtClean="0"/>
              <a:t>, click the button next to </a:t>
            </a:r>
            <a:r>
              <a:rPr lang="en-US" b="1" dirty="0" smtClean="0"/>
              <a:t>Presets</a:t>
            </a:r>
            <a:r>
              <a:rPr lang="en-US" dirty="0" smtClean="0"/>
              <a:t>, and then click </a:t>
            </a:r>
            <a:r>
              <a:rPr lang="en-US" b="1" dirty="0" smtClean="0"/>
              <a:t>Blue, 5 </a:t>
            </a:r>
            <a:r>
              <a:rPr lang="en-US" b="1" dirty="0" err="1" smtClean="0"/>
              <a:t>pt</a:t>
            </a:r>
            <a:r>
              <a:rPr lang="en-US" b="1" dirty="0" smtClean="0"/>
              <a:t> glow Accent color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full-color picture on top of the rectangle, to the left of the text boxes.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Top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dirty="0" smtClean="0"/>
              <a:t>To reproduce the second picture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Images </a:t>
            </a:r>
            <a:r>
              <a:rPr lang="en-US" dirty="0" smtClean="0"/>
              <a:t>group, click </a:t>
            </a:r>
            <a:r>
              <a:rPr lang="en-US" b="1" dirty="0" smtClean="0"/>
              <a:t>Picture</a:t>
            </a:r>
            <a:r>
              <a:rPr lang="en-US" dirty="0" smtClean="0"/>
              <a:t>. In the </a:t>
            </a:r>
            <a:r>
              <a:rPr lang="en-US" b="1" dirty="0" smtClean="0"/>
              <a:t>Insert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 dialog box, select the same picture, and then click </a:t>
            </a:r>
            <a:r>
              <a:rPr lang="en-US" b="1" dirty="0" smtClean="0"/>
              <a:t>Insert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picture. On the slide, select the picture. Under </a:t>
            </a:r>
            <a:r>
              <a:rPr lang="en-US" b="1" dirty="0" smtClean="0"/>
              <a:t>Picture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click the </a:t>
            </a:r>
            <a:r>
              <a:rPr lang="en-US" b="1" dirty="0" smtClean="0"/>
              <a:t>Size and Position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resize or crop the image so that the height is set to </a:t>
            </a:r>
            <a:r>
              <a:rPr lang="en-US" b="1" dirty="0" smtClean="0"/>
              <a:t>2.44”</a:t>
            </a:r>
            <a:r>
              <a:rPr lang="en-US" dirty="0" smtClean="0"/>
              <a:t> and the width</a:t>
            </a:r>
            <a:r>
              <a:rPr lang="en-US" b="1" dirty="0" smtClean="0"/>
              <a:t> </a:t>
            </a:r>
            <a:r>
              <a:rPr lang="en-US" dirty="0" smtClean="0"/>
              <a:t>is set to </a:t>
            </a:r>
            <a:r>
              <a:rPr lang="en-US" b="1" dirty="0" smtClean="0"/>
              <a:t>2.61”</a:t>
            </a:r>
            <a:r>
              <a:rPr lang="en-US" dirty="0" smtClean="0"/>
              <a:t>. To crop the picture, click </a:t>
            </a:r>
            <a:r>
              <a:rPr lang="en-US" b="1" dirty="0" smtClean="0"/>
              <a:t>Crop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Crop position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, </a:t>
            </a:r>
            <a:r>
              <a:rPr lang="en-US" b="1" dirty="0" smtClean="0"/>
              <a:t>Width</a:t>
            </a:r>
            <a:r>
              <a:rPr lang="en-US" dirty="0" smtClean="0"/>
              <a:t>, </a:t>
            </a:r>
            <a:r>
              <a:rPr lang="en-US" b="1" dirty="0" smtClean="0"/>
              <a:t>Left</a:t>
            </a:r>
            <a:r>
              <a:rPr lang="en-US" dirty="0" smtClean="0"/>
              <a:t>, and </a:t>
            </a:r>
            <a:r>
              <a:rPr lang="en-US" b="1" dirty="0" smtClean="0"/>
              <a:t>Top</a:t>
            </a:r>
            <a:r>
              <a:rPr lang="en-US" dirty="0" smtClean="0"/>
              <a:t> boxes. To resize the picture, click </a:t>
            </a:r>
            <a:r>
              <a:rPr lang="en-US" b="1" dirty="0" smtClean="0"/>
              <a:t>Size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Size and rotate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 and </a:t>
            </a:r>
            <a:r>
              <a:rPr lang="en-US" b="1" dirty="0" smtClean="0"/>
              <a:t>Width</a:t>
            </a:r>
            <a:r>
              <a:rPr lang="en-US" dirty="0" smtClean="0"/>
              <a:t> boxes.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new picture directly below the first one, and then,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in the </a:t>
            </a:r>
            <a:r>
              <a:rPr lang="en-US" b="1" dirty="0" smtClean="0"/>
              <a:t>Crop</a:t>
            </a:r>
            <a:r>
              <a:rPr lang="en-US" dirty="0" smtClean="0"/>
              <a:t> tab, under </a:t>
            </a:r>
            <a:r>
              <a:rPr lang="en-US" b="1" dirty="0" smtClean="0"/>
              <a:t>Picture Position</a:t>
            </a:r>
            <a:r>
              <a:rPr lang="en-US" dirty="0" smtClean="0"/>
              <a:t>, adjust the </a:t>
            </a:r>
            <a:r>
              <a:rPr lang="en-US" b="1" dirty="0" smtClean="0"/>
              <a:t>Offset X </a:t>
            </a:r>
            <a:r>
              <a:rPr lang="en-US" dirty="0" smtClean="0"/>
              <a:t>and </a:t>
            </a:r>
            <a:r>
              <a:rPr lang="en-US" b="1" dirty="0" smtClean="0"/>
              <a:t>Offset Y</a:t>
            </a:r>
            <a:r>
              <a:rPr lang="en-US" dirty="0" smtClean="0"/>
              <a:t> settings to align the content of the two images so that they appear continuous.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 dialog box, click </a:t>
            </a:r>
            <a:r>
              <a:rPr lang="en-US" b="1" dirty="0" smtClean="0"/>
              <a:t>Picture Corrections</a:t>
            </a:r>
            <a:r>
              <a:rPr lang="en-US" dirty="0" smtClean="0"/>
              <a:t> in the left pane, and in the </a:t>
            </a:r>
            <a:r>
              <a:rPr lang="en-US" b="1" dirty="0" smtClean="0"/>
              <a:t>Picture Corrections</a:t>
            </a:r>
            <a:r>
              <a:rPr lang="en-US" dirty="0" smtClean="0"/>
              <a:t> pane, under </a:t>
            </a:r>
            <a:r>
              <a:rPr lang="en-US" b="1" dirty="0" smtClean="0"/>
              <a:t>Brightness and Contrast</a:t>
            </a:r>
            <a:r>
              <a:rPr lang="en-US" dirty="0" smtClean="0"/>
              <a:t>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Brightness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Contrast</a:t>
            </a:r>
            <a:r>
              <a:rPr lang="en-US" dirty="0" smtClean="0"/>
              <a:t> box, enter </a:t>
            </a:r>
            <a:r>
              <a:rPr lang="en-US" b="1" dirty="0" smtClean="0"/>
              <a:t>-70%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smaller picture.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Bottom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CTRL, and then select both pictures.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Selected Objects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Center</a:t>
            </a:r>
            <a:r>
              <a:rPr lang="en-US" dirty="0" smtClean="0"/>
              <a:t>. 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“heading” text box.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 and then under </a:t>
            </a:r>
            <a:r>
              <a:rPr lang="en-US" b="1" dirty="0" smtClean="0"/>
              <a:t>Entrance</a:t>
            </a:r>
            <a:r>
              <a:rPr lang="en-US" dirty="0" smtClean="0"/>
              <a:t> click </a:t>
            </a:r>
            <a:r>
              <a:rPr lang="en-US" b="1" dirty="0" smtClean="0"/>
              <a:t>Fade.</a:t>
            </a: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Duration </a:t>
            </a:r>
            <a:r>
              <a:rPr lang="en-US" dirty="0" smtClean="0"/>
              <a:t>box, enter </a:t>
            </a:r>
            <a:r>
              <a:rPr lang="en-US" b="1" dirty="0" smtClean="0"/>
              <a:t>2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Delay</a:t>
            </a:r>
            <a:r>
              <a:rPr lang="en-US" dirty="0" smtClean="0"/>
              <a:t> box, enter </a:t>
            </a:r>
            <a:r>
              <a:rPr lang="en-US" b="1" dirty="0" smtClean="0"/>
              <a:t>1.5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“heading” text box.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 and then under </a:t>
            </a:r>
            <a:r>
              <a:rPr lang="en-US" b="1" dirty="0" smtClean="0"/>
              <a:t>Motion Paths </a:t>
            </a:r>
            <a:r>
              <a:rPr lang="en-US" dirty="0" smtClean="0"/>
              <a:t>click </a:t>
            </a:r>
            <a:r>
              <a:rPr lang="en-US" b="1" dirty="0" smtClean="0"/>
              <a:t>Lines.</a:t>
            </a: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Duration </a:t>
            </a:r>
            <a:r>
              <a:rPr lang="en-US" dirty="0" smtClean="0"/>
              <a:t>box, enter </a:t>
            </a:r>
            <a:r>
              <a:rPr lang="en-US" b="1" dirty="0" smtClean="0"/>
              <a:t>2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, and then click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, and then click </a:t>
            </a:r>
            <a:r>
              <a:rPr lang="en-US" b="1" dirty="0" smtClean="0"/>
              <a:t>Reverse Path Direction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motion path for the “heading” text box, point to the starting point (green arrow) of the motion path until the cursor becomes a two-headed arrow. Press and hold SHIFT, and then drag the starting point about 1.5” off the left edge of the slide. (</a:t>
            </a:r>
            <a:r>
              <a:rPr lang="en-US" b="1" dirty="0" smtClean="0"/>
              <a:t>Note:</a:t>
            </a:r>
            <a:r>
              <a:rPr lang="en-US" dirty="0" smtClean="0"/>
              <a:t> If your lines of text are longer than in the example above, you may need to further increase the length of the motion path. )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second text box. On the slide, select the “heading” text box.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 and then under </a:t>
            </a:r>
            <a:r>
              <a:rPr lang="en-US" b="1" dirty="0" smtClean="0"/>
              <a:t>Entrance</a:t>
            </a:r>
            <a:r>
              <a:rPr lang="en-US" dirty="0" smtClean="0"/>
              <a:t> click </a:t>
            </a:r>
            <a:r>
              <a:rPr lang="en-US" b="1" dirty="0" smtClean="0"/>
              <a:t>Fade.</a:t>
            </a: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 </a:t>
            </a:r>
            <a:r>
              <a:rPr lang="en-US" dirty="0" smtClean="0"/>
              <a:t>group, click the </a:t>
            </a:r>
            <a:r>
              <a:rPr lang="en-US" b="1" dirty="0" smtClean="0"/>
              <a:t>Show Additional Effect Options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Fade</a:t>
            </a:r>
            <a:r>
              <a:rPr lang="en-US" dirty="0" smtClean="0"/>
              <a:t> dialog box,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</a:t>
            </a:r>
            <a:r>
              <a:rPr lang="en-US" dirty="0" smtClean="0"/>
              <a:t> tab, in the </a:t>
            </a:r>
            <a:r>
              <a:rPr lang="en-US" b="1" dirty="0" smtClean="0"/>
              <a:t>Animate text </a:t>
            </a:r>
            <a:r>
              <a:rPr lang="en-US" dirty="0" smtClean="0"/>
              <a:t>list, select </a:t>
            </a:r>
            <a:r>
              <a:rPr lang="en-US" b="1" dirty="0" smtClean="0"/>
              <a:t>By Letter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5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</a:t>
            </a:r>
            <a:r>
              <a:rPr lang="en-US" dirty="0" smtClean="0"/>
              <a:t> tab, 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After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Duration </a:t>
            </a:r>
            <a:r>
              <a:rPr lang="en-US" dirty="0" smtClean="0"/>
              <a:t>list, select </a:t>
            </a:r>
            <a:r>
              <a:rPr lang="en-US" b="1" dirty="0" smtClean="0"/>
              <a:t>0.5 seconds </a:t>
            </a:r>
            <a:r>
              <a:rPr lang="en-US" dirty="0" smtClean="0"/>
              <a:t>(</a:t>
            </a:r>
            <a:r>
              <a:rPr lang="en-US" b="1" dirty="0" smtClean="0"/>
              <a:t>Very</a:t>
            </a:r>
            <a:r>
              <a:rPr lang="en-US" dirty="0" smtClean="0"/>
              <a:t> </a:t>
            </a:r>
            <a:r>
              <a:rPr lang="en-US" b="1" dirty="0" smtClean="0"/>
              <a:t>Fast)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tab, in the </a:t>
            </a:r>
            <a:r>
              <a:rPr lang="en-US" b="1" dirty="0" smtClean="0"/>
              <a:t>Group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 1</a:t>
            </a:r>
            <a:r>
              <a:rPr lang="en-US" b="1" baseline="30000" dirty="0" smtClean="0"/>
              <a:t>st</a:t>
            </a:r>
            <a:r>
              <a:rPr lang="en-US" b="1" dirty="0" smtClean="0"/>
              <a:t> Level Paragraphs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One the </a:t>
            </a:r>
            <a:r>
              <a:rPr lang="en-US" b="1" dirty="0" smtClean="0"/>
              <a:t>Design</a:t>
            </a:r>
            <a:r>
              <a:rPr lang="en-US" dirty="0" smtClean="0"/>
              <a:t> tab, in the </a:t>
            </a:r>
            <a:r>
              <a:rPr lang="en-US" b="1" dirty="0" smtClean="0"/>
              <a:t>Background</a:t>
            </a:r>
            <a:r>
              <a:rPr lang="en-US" dirty="0" smtClean="0"/>
              <a:t> group, click </a:t>
            </a:r>
            <a:r>
              <a:rPr lang="en-US" b="1" dirty="0" smtClean="0"/>
              <a:t>Background Styles</a:t>
            </a:r>
            <a:r>
              <a:rPr lang="en-US" dirty="0" smtClean="0"/>
              <a:t>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 gradient stops</a:t>
            </a:r>
            <a:r>
              <a:rPr lang="en-US" dirty="0" smtClean="0"/>
              <a:t> or </a:t>
            </a:r>
            <a:r>
              <a:rPr lang="en-US" b="1" dirty="0" smtClean="0"/>
              <a:t>Remove gradient stops</a:t>
            </a:r>
            <a:r>
              <a:rPr lang="en-US" dirty="0" smtClean="0"/>
              <a:t> until three stops appear in the slider.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first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0%.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next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40%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0%.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next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232</a:t>
            </a:r>
            <a:r>
              <a:rPr lang="en-US" dirty="0" smtClean="0"/>
              <a:t>, Green: </a:t>
            </a:r>
            <a:r>
              <a:rPr lang="en-US" b="1" dirty="0" smtClean="0"/>
              <a:t>227</a:t>
            </a:r>
            <a:r>
              <a:rPr lang="en-US" dirty="0" smtClean="0"/>
              <a:t>, and Blue: </a:t>
            </a:r>
            <a:r>
              <a:rPr lang="en-US" b="1" dirty="0" smtClean="0"/>
              <a:t>216</a:t>
            </a:r>
            <a:r>
              <a:rPr lang="en-US" dirty="0" smtClean="0"/>
              <a:t>.</a:t>
            </a:r>
          </a:p>
        </p:txBody>
      </p:sp>
      <p:sp>
        <p:nvSpPr>
          <p:cNvPr id="100355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 typeface="+mj-lt"/>
              <a:buNone/>
            </a:pPr>
            <a:endParaRPr lang="uk-UA" smtClean="0"/>
          </a:p>
        </p:txBody>
      </p:sp>
      <p:sp>
        <p:nvSpPr>
          <p:cNvPr id="102403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3400" y="460375"/>
            <a:ext cx="3144838" cy="23590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00300"/>
            <a:ext cx="6172200" cy="6743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07523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3400" y="460375"/>
            <a:ext cx="2433638" cy="1825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00300"/>
            <a:ext cx="6172200" cy="6743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29027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3400" y="460375"/>
            <a:ext cx="2433638" cy="1825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D5EB34-AB73-47C4-9690-D8FCBBE4DF81}" type="slidenum">
              <a:rPr lang="ru-RU">
                <a:solidFill>
                  <a:srgbClr val="000000"/>
                </a:solidFill>
              </a:rPr>
              <a:pPr/>
              <a:t>3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00300"/>
            <a:ext cx="6172200" cy="6743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6259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3400" y="460375"/>
            <a:ext cx="2433638" cy="1825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00300"/>
            <a:ext cx="6172200" cy="6743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4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xfrm>
            <a:off x="533400" y="460375"/>
            <a:ext cx="2433638" cy="1825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00300"/>
            <a:ext cx="6172200" cy="6743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6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xfrm>
            <a:off x="533400" y="460375"/>
            <a:ext cx="2433638" cy="1825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00300"/>
            <a:ext cx="6172200" cy="6743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3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xfrm>
            <a:off x="533400" y="460375"/>
            <a:ext cx="2433638" cy="1825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197675-FBF6-4A43-B05C-84B594D0276A}" type="slidenum">
              <a:rPr lang="ru-RU">
                <a:solidFill>
                  <a:srgbClr val="000000"/>
                </a:solidFill>
              </a:rPr>
              <a:pPr/>
              <a:t>9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00300"/>
            <a:ext cx="6172200" cy="6743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4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xfrm>
            <a:off x="533400" y="460375"/>
            <a:ext cx="2433638" cy="1825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00300"/>
            <a:ext cx="6172200" cy="6743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6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xfrm>
            <a:off x="533400" y="460375"/>
            <a:ext cx="2433638" cy="1825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Animated title moves behind picture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(Intermediate)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shape effects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 click </a:t>
            </a:r>
            <a:r>
              <a:rPr lang="en-US" b="1" dirty="0" smtClean="0"/>
              <a:t>Rectangle </a:t>
            </a:r>
            <a:r>
              <a:rPr lang="en-US" dirty="0" smtClean="0"/>
              <a:t>(first option from the left). On the slide, drag to draw a rectangle.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rectangle. 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Height</a:t>
            </a:r>
            <a:r>
              <a:rPr lang="en-US" dirty="0" smtClean="0"/>
              <a:t> box, enter </a:t>
            </a:r>
            <a:r>
              <a:rPr lang="en-US" b="1" dirty="0" smtClean="0"/>
              <a:t>3.17”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Width</a:t>
            </a:r>
            <a:r>
              <a:rPr lang="en-US" dirty="0" smtClean="0"/>
              <a:t> box, enter </a:t>
            </a:r>
            <a:r>
              <a:rPr lang="en-US" b="1" dirty="0" smtClean="0"/>
              <a:t>9.5”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rectangle slightly above the middle of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Left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Styles</a:t>
            </a:r>
            <a:r>
              <a:rPr lang="en-US" dirty="0" smtClean="0"/>
              <a:t> group, click the next to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Outline</a:t>
            </a:r>
            <a:r>
              <a:rPr lang="en-US" dirty="0" smtClean="0"/>
              <a:t>, and then click </a:t>
            </a:r>
            <a:r>
              <a:rPr lang="en-US" b="1" dirty="0" smtClean="0"/>
              <a:t>No</a:t>
            </a:r>
            <a:r>
              <a:rPr lang="en-US" dirty="0" smtClean="0"/>
              <a:t> </a:t>
            </a:r>
            <a:r>
              <a:rPr lang="en-US" b="1" dirty="0" smtClean="0"/>
              <a:t>Outline</a:t>
            </a:r>
            <a:r>
              <a:rPr lang="en-US" dirty="0" smtClean="0"/>
              <a:t>.</a:t>
            </a:r>
            <a:endParaRPr lang="en-US" b="1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Styles</a:t>
            </a:r>
            <a:r>
              <a:rPr lang="en-US" dirty="0" smtClean="0"/>
              <a:t> group, click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Angle</a:t>
            </a:r>
            <a:r>
              <a:rPr lang="en-US" dirty="0" smtClean="0"/>
              <a:t> box, enter </a:t>
            </a:r>
            <a:r>
              <a:rPr lang="en-US" b="1" dirty="0" smtClean="0"/>
              <a:t>0</a:t>
            </a:r>
            <a:r>
              <a:rPr lang="en-US" dirty="0" smtClean="0"/>
              <a:t>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 gradient stops</a:t>
            </a:r>
            <a:r>
              <a:rPr lang="en-US" dirty="0" smtClean="0"/>
              <a:t> or </a:t>
            </a:r>
            <a:r>
              <a:rPr lang="en-US" b="1" dirty="0" smtClean="0"/>
              <a:t>Remove gradient stops</a:t>
            </a:r>
            <a:r>
              <a:rPr lang="en-US" dirty="0" smtClean="0"/>
              <a:t> until two stops appear in the slider.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first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Orange, Accent 6, Darker 50% </a:t>
            </a:r>
            <a:r>
              <a:rPr lang="en-US" dirty="0" smtClean="0"/>
              <a:t>(fifth row, 10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next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Orange, Accent 6, Darker 25%</a:t>
            </a:r>
            <a:r>
              <a:rPr lang="en-US" dirty="0" smtClean="0"/>
              <a:t> (fourth row, 10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“heading” text box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select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On the slide, drag to draw a text box.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the heading text, and then select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Calibri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box, enter </a:t>
            </a:r>
            <a:r>
              <a:rPr lang="en-US" b="1" dirty="0" smtClean="0"/>
              <a:t>38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Orange, Accent 6, Darker 25% </a:t>
            </a:r>
            <a:r>
              <a:rPr lang="en-US" dirty="0" smtClean="0"/>
              <a:t>(fourth row, 10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text box just above the rectangle, in the right half of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dirty="0" smtClean="0"/>
              <a:t>To reproduce the second text box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On the slide, drag to draw a text box.</a:t>
            </a:r>
            <a:endParaRPr lang="en-US" b="1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three lines of text with paragraph breaks, and then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Calibri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list, select </a:t>
            </a:r>
            <a:r>
              <a:rPr lang="en-US" b="1" dirty="0" smtClean="0"/>
              <a:t>28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the </a:t>
            </a:r>
            <a:r>
              <a:rPr lang="en-US" b="1" dirty="0" smtClean="0"/>
              <a:t>Paragraph</a:t>
            </a:r>
            <a:r>
              <a:rPr lang="en-US" dirty="0" smtClean="0"/>
              <a:t> dialog box launcher. In the </a:t>
            </a:r>
            <a:r>
              <a:rPr lang="en-US" b="1" dirty="0" smtClean="0"/>
              <a:t>Paragraph</a:t>
            </a:r>
            <a:r>
              <a:rPr lang="en-US" dirty="0" smtClean="0"/>
              <a:t> dialog box,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Indents and Spacing </a:t>
            </a:r>
            <a:r>
              <a:rPr lang="en-US" dirty="0" smtClean="0"/>
              <a:t>tab, under </a:t>
            </a:r>
            <a:r>
              <a:rPr lang="en-US" b="1" dirty="0" smtClean="0"/>
              <a:t>General</a:t>
            </a:r>
            <a:r>
              <a:rPr lang="en-US" dirty="0" smtClean="0"/>
              <a:t>, select </a:t>
            </a:r>
            <a:r>
              <a:rPr lang="en-US" b="1" dirty="0" smtClean="0"/>
              <a:t>Left</a:t>
            </a:r>
            <a:r>
              <a:rPr lang="en-US" dirty="0" smtClean="0"/>
              <a:t> in the </a:t>
            </a:r>
            <a:r>
              <a:rPr lang="en-US" b="1" dirty="0" smtClean="0"/>
              <a:t>Alignment</a:t>
            </a:r>
            <a:r>
              <a:rPr lang="en-US" dirty="0" smtClean="0"/>
              <a:t> box.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Spacing</a:t>
            </a:r>
            <a:r>
              <a:rPr lang="en-US" dirty="0" smtClean="0"/>
              <a:t>, select </a:t>
            </a:r>
            <a:r>
              <a:rPr lang="en-US" b="1" dirty="0" smtClean="0"/>
              <a:t>12</a:t>
            </a:r>
            <a:r>
              <a:rPr lang="en-US" dirty="0" smtClean="0"/>
              <a:t> in the </a:t>
            </a:r>
            <a:r>
              <a:rPr lang="en-US" b="1" dirty="0" smtClean="0"/>
              <a:t>After</a:t>
            </a:r>
            <a:r>
              <a:rPr lang="en-US" dirty="0" smtClean="0"/>
              <a:t> box.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second text box onto the rectangle, below the “heading” text box.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full-color picture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Images </a:t>
            </a:r>
            <a:r>
              <a:rPr lang="en-US" dirty="0" smtClean="0"/>
              <a:t>group, click </a:t>
            </a:r>
            <a:r>
              <a:rPr lang="en-US" b="1" dirty="0" smtClean="0"/>
              <a:t>Picture</a:t>
            </a:r>
            <a:r>
              <a:rPr lang="en-US" dirty="0" smtClean="0"/>
              <a:t>. In the </a:t>
            </a:r>
            <a:r>
              <a:rPr lang="en-US" b="1" dirty="0" smtClean="0"/>
              <a:t>Insert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 dialog box, select a picture, and then click </a:t>
            </a:r>
            <a:r>
              <a:rPr lang="en-US" b="1" dirty="0" smtClean="0"/>
              <a:t>Insert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picture. Under </a:t>
            </a:r>
            <a:r>
              <a:rPr lang="en-US" b="1" dirty="0" smtClean="0"/>
              <a:t>Picture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click the </a:t>
            </a:r>
            <a:r>
              <a:rPr lang="en-US" b="1" dirty="0" smtClean="0"/>
              <a:t>Size and Position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resize or crop the image so that the height is set to </a:t>
            </a:r>
            <a:r>
              <a:rPr lang="en-US" b="1" dirty="0" smtClean="0"/>
              <a:t>5.08”</a:t>
            </a:r>
            <a:r>
              <a:rPr lang="en-US" dirty="0" smtClean="0"/>
              <a:t> and the width</a:t>
            </a:r>
            <a:r>
              <a:rPr lang="en-US" b="1" dirty="0" smtClean="0"/>
              <a:t> </a:t>
            </a:r>
            <a:r>
              <a:rPr lang="en-US" dirty="0" smtClean="0"/>
              <a:t>is set to </a:t>
            </a:r>
            <a:r>
              <a:rPr lang="en-US" b="1" dirty="0" smtClean="0"/>
              <a:t>2.61”</a:t>
            </a:r>
            <a:r>
              <a:rPr lang="en-US" dirty="0" smtClean="0"/>
              <a:t>. To crop the picture, click </a:t>
            </a:r>
            <a:r>
              <a:rPr lang="en-US" b="1" dirty="0" smtClean="0"/>
              <a:t>Crop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Crop position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, </a:t>
            </a:r>
            <a:r>
              <a:rPr lang="en-US" b="1" dirty="0" smtClean="0"/>
              <a:t>Width</a:t>
            </a:r>
            <a:r>
              <a:rPr lang="en-US" dirty="0" smtClean="0"/>
              <a:t>, </a:t>
            </a:r>
            <a:r>
              <a:rPr lang="en-US" b="1" dirty="0" smtClean="0"/>
              <a:t>Left</a:t>
            </a:r>
            <a:r>
              <a:rPr lang="en-US" dirty="0" smtClean="0"/>
              <a:t>, and </a:t>
            </a:r>
            <a:r>
              <a:rPr lang="en-US" b="1" dirty="0" smtClean="0"/>
              <a:t>Top</a:t>
            </a:r>
            <a:r>
              <a:rPr lang="en-US" dirty="0" smtClean="0"/>
              <a:t> boxes. To resize the picture, click </a:t>
            </a:r>
            <a:r>
              <a:rPr lang="en-US" b="1" dirty="0" smtClean="0"/>
              <a:t>Size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Size and rotate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 and </a:t>
            </a:r>
            <a:r>
              <a:rPr lang="en-US" b="1" dirty="0" smtClean="0"/>
              <a:t>Width</a:t>
            </a:r>
            <a:r>
              <a:rPr lang="en-US" dirty="0" smtClean="0"/>
              <a:t> boxes.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click </a:t>
            </a:r>
            <a:r>
              <a:rPr lang="en-US" b="1" dirty="0" smtClean="0"/>
              <a:t>Glow and Soft Edges </a:t>
            </a:r>
            <a:r>
              <a:rPr lang="en-US" dirty="0" smtClean="0"/>
              <a:t>in the left pane, and then, in the </a:t>
            </a:r>
            <a:r>
              <a:rPr lang="en-US" b="1" dirty="0" smtClean="0"/>
              <a:t>Glow and Soft Edges </a:t>
            </a:r>
            <a:r>
              <a:rPr lang="en-US" dirty="0" smtClean="0"/>
              <a:t>pane,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Glow</a:t>
            </a:r>
            <a:r>
              <a:rPr lang="en-US" dirty="0" smtClean="0"/>
              <a:t>, click the button next to </a:t>
            </a:r>
            <a:r>
              <a:rPr lang="en-US" b="1" dirty="0" smtClean="0"/>
              <a:t>Presets</a:t>
            </a:r>
            <a:r>
              <a:rPr lang="en-US" dirty="0" smtClean="0"/>
              <a:t>, and then click </a:t>
            </a:r>
            <a:r>
              <a:rPr lang="en-US" b="1" dirty="0" smtClean="0"/>
              <a:t>Blue, 5 </a:t>
            </a:r>
            <a:r>
              <a:rPr lang="en-US" b="1" dirty="0" err="1" smtClean="0"/>
              <a:t>pt</a:t>
            </a:r>
            <a:r>
              <a:rPr lang="en-US" b="1" dirty="0" smtClean="0"/>
              <a:t> glow Accent color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full-color picture on top of the rectangle, to the left of the text boxes.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Top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dirty="0" smtClean="0"/>
              <a:t>To reproduce the second picture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Images </a:t>
            </a:r>
            <a:r>
              <a:rPr lang="en-US" dirty="0" smtClean="0"/>
              <a:t>group, click </a:t>
            </a:r>
            <a:r>
              <a:rPr lang="en-US" b="1" dirty="0" smtClean="0"/>
              <a:t>Picture</a:t>
            </a:r>
            <a:r>
              <a:rPr lang="en-US" dirty="0" smtClean="0"/>
              <a:t>. In the </a:t>
            </a:r>
            <a:r>
              <a:rPr lang="en-US" b="1" dirty="0" smtClean="0"/>
              <a:t>Insert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 dialog box, select the same picture, and then click </a:t>
            </a:r>
            <a:r>
              <a:rPr lang="en-US" b="1" dirty="0" smtClean="0"/>
              <a:t>Insert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picture. On the slide, select the picture. Under </a:t>
            </a:r>
            <a:r>
              <a:rPr lang="en-US" b="1" dirty="0" smtClean="0"/>
              <a:t>Picture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click the </a:t>
            </a:r>
            <a:r>
              <a:rPr lang="en-US" b="1" dirty="0" smtClean="0"/>
              <a:t>Size and Position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resize or crop the image so that the height is set to </a:t>
            </a:r>
            <a:r>
              <a:rPr lang="en-US" b="1" dirty="0" smtClean="0"/>
              <a:t>2.44”</a:t>
            </a:r>
            <a:r>
              <a:rPr lang="en-US" dirty="0" smtClean="0"/>
              <a:t> and the width</a:t>
            </a:r>
            <a:r>
              <a:rPr lang="en-US" b="1" dirty="0" smtClean="0"/>
              <a:t> </a:t>
            </a:r>
            <a:r>
              <a:rPr lang="en-US" dirty="0" smtClean="0"/>
              <a:t>is set to </a:t>
            </a:r>
            <a:r>
              <a:rPr lang="en-US" b="1" dirty="0" smtClean="0"/>
              <a:t>2.61”</a:t>
            </a:r>
            <a:r>
              <a:rPr lang="en-US" dirty="0" smtClean="0"/>
              <a:t>. To crop the picture, click </a:t>
            </a:r>
            <a:r>
              <a:rPr lang="en-US" b="1" dirty="0" smtClean="0"/>
              <a:t>Crop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Crop position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, </a:t>
            </a:r>
            <a:r>
              <a:rPr lang="en-US" b="1" dirty="0" smtClean="0"/>
              <a:t>Width</a:t>
            </a:r>
            <a:r>
              <a:rPr lang="en-US" dirty="0" smtClean="0"/>
              <a:t>, </a:t>
            </a:r>
            <a:r>
              <a:rPr lang="en-US" b="1" dirty="0" smtClean="0"/>
              <a:t>Left</a:t>
            </a:r>
            <a:r>
              <a:rPr lang="en-US" dirty="0" smtClean="0"/>
              <a:t>, and </a:t>
            </a:r>
            <a:r>
              <a:rPr lang="en-US" b="1" dirty="0" smtClean="0"/>
              <a:t>Top</a:t>
            </a:r>
            <a:r>
              <a:rPr lang="en-US" dirty="0" smtClean="0"/>
              <a:t> boxes. To resize the picture, click </a:t>
            </a:r>
            <a:r>
              <a:rPr lang="en-US" b="1" dirty="0" smtClean="0"/>
              <a:t>Size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Size and rotate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 and </a:t>
            </a:r>
            <a:r>
              <a:rPr lang="en-US" b="1" dirty="0" smtClean="0"/>
              <a:t>Width</a:t>
            </a:r>
            <a:r>
              <a:rPr lang="en-US" dirty="0" smtClean="0"/>
              <a:t> boxes.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new picture directly below the first one, and then,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in the </a:t>
            </a:r>
            <a:r>
              <a:rPr lang="en-US" b="1" dirty="0" smtClean="0"/>
              <a:t>Crop</a:t>
            </a:r>
            <a:r>
              <a:rPr lang="en-US" dirty="0" smtClean="0"/>
              <a:t> tab, under </a:t>
            </a:r>
            <a:r>
              <a:rPr lang="en-US" b="1" dirty="0" smtClean="0"/>
              <a:t>Picture Position</a:t>
            </a:r>
            <a:r>
              <a:rPr lang="en-US" dirty="0" smtClean="0"/>
              <a:t>, adjust the </a:t>
            </a:r>
            <a:r>
              <a:rPr lang="en-US" b="1" dirty="0" smtClean="0"/>
              <a:t>Offset X </a:t>
            </a:r>
            <a:r>
              <a:rPr lang="en-US" dirty="0" smtClean="0"/>
              <a:t>and </a:t>
            </a:r>
            <a:r>
              <a:rPr lang="en-US" b="1" dirty="0" smtClean="0"/>
              <a:t>Offset Y</a:t>
            </a:r>
            <a:r>
              <a:rPr lang="en-US" dirty="0" smtClean="0"/>
              <a:t> settings to align the content of the two images so that they appear continuous.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 dialog box, click </a:t>
            </a:r>
            <a:r>
              <a:rPr lang="en-US" b="1" dirty="0" smtClean="0"/>
              <a:t>Picture Corrections</a:t>
            </a:r>
            <a:r>
              <a:rPr lang="en-US" dirty="0" smtClean="0"/>
              <a:t> in the left pane, and in the </a:t>
            </a:r>
            <a:r>
              <a:rPr lang="en-US" b="1" dirty="0" smtClean="0"/>
              <a:t>Picture Corrections</a:t>
            </a:r>
            <a:r>
              <a:rPr lang="en-US" dirty="0" smtClean="0"/>
              <a:t> pane, under </a:t>
            </a:r>
            <a:r>
              <a:rPr lang="en-US" b="1" dirty="0" smtClean="0"/>
              <a:t>Brightness and Contrast</a:t>
            </a:r>
            <a:r>
              <a:rPr lang="en-US" dirty="0" smtClean="0"/>
              <a:t>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Brightness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Contrast</a:t>
            </a:r>
            <a:r>
              <a:rPr lang="en-US" dirty="0" smtClean="0"/>
              <a:t> box, enter </a:t>
            </a:r>
            <a:r>
              <a:rPr lang="en-US" b="1" dirty="0" smtClean="0"/>
              <a:t>-70%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smaller picture.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Bottom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CTRL, and then select both pictures.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Selected Objects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Center</a:t>
            </a:r>
            <a:r>
              <a:rPr lang="en-US" dirty="0" smtClean="0"/>
              <a:t>. 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“heading” text box.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 and then under </a:t>
            </a:r>
            <a:r>
              <a:rPr lang="en-US" b="1" dirty="0" smtClean="0"/>
              <a:t>Entrance</a:t>
            </a:r>
            <a:r>
              <a:rPr lang="en-US" dirty="0" smtClean="0"/>
              <a:t> click </a:t>
            </a:r>
            <a:r>
              <a:rPr lang="en-US" b="1" dirty="0" smtClean="0"/>
              <a:t>Fade.</a:t>
            </a: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Duration </a:t>
            </a:r>
            <a:r>
              <a:rPr lang="en-US" dirty="0" smtClean="0"/>
              <a:t>box, enter </a:t>
            </a:r>
            <a:r>
              <a:rPr lang="en-US" b="1" dirty="0" smtClean="0"/>
              <a:t>2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Delay</a:t>
            </a:r>
            <a:r>
              <a:rPr lang="en-US" dirty="0" smtClean="0"/>
              <a:t> box, enter </a:t>
            </a:r>
            <a:r>
              <a:rPr lang="en-US" b="1" dirty="0" smtClean="0"/>
              <a:t>1.5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“heading” text box.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 and then under </a:t>
            </a:r>
            <a:r>
              <a:rPr lang="en-US" b="1" dirty="0" smtClean="0"/>
              <a:t>Motion Paths </a:t>
            </a:r>
            <a:r>
              <a:rPr lang="en-US" dirty="0" smtClean="0"/>
              <a:t>click </a:t>
            </a:r>
            <a:r>
              <a:rPr lang="en-US" b="1" dirty="0" smtClean="0"/>
              <a:t>Lines.</a:t>
            </a: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Duration </a:t>
            </a:r>
            <a:r>
              <a:rPr lang="en-US" dirty="0" smtClean="0"/>
              <a:t>box, enter </a:t>
            </a:r>
            <a:r>
              <a:rPr lang="en-US" b="1" dirty="0" smtClean="0"/>
              <a:t>2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, and then click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, and then click </a:t>
            </a:r>
            <a:r>
              <a:rPr lang="en-US" b="1" dirty="0" smtClean="0"/>
              <a:t>Reverse Path Direction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motion path for the “heading” text box, point to the starting point (green arrow) of the motion path until the cursor becomes a two-headed arrow. Press and hold SHIFT, and then drag the starting point about 1.5” off the left edge of the slide. (</a:t>
            </a:r>
            <a:r>
              <a:rPr lang="en-US" b="1" dirty="0" smtClean="0"/>
              <a:t>Note:</a:t>
            </a:r>
            <a:r>
              <a:rPr lang="en-US" dirty="0" smtClean="0"/>
              <a:t> If your lines of text are longer than in the example above, you may need to further increase the length of the motion path. )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second text box. On the slide, select the “heading” text box.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 and then under </a:t>
            </a:r>
            <a:r>
              <a:rPr lang="en-US" b="1" dirty="0" smtClean="0"/>
              <a:t>Entrance</a:t>
            </a:r>
            <a:r>
              <a:rPr lang="en-US" dirty="0" smtClean="0"/>
              <a:t> click </a:t>
            </a:r>
            <a:r>
              <a:rPr lang="en-US" b="1" dirty="0" smtClean="0"/>
              <a:t>Fade.</a:t>
            </a: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 </a:t>
            </a:r>
            <a:r>
              <a:rPr lang="en-US" dirty="0" smtClean="0"/>
              <a:t>group, click the </a:t>
            </a:r>
            <a:r>
              <a:rPr lang="en-US" b="1" dirty="0" smtClean="0"/>
              <a:t>Show Additional Effect Options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Fade</a:t>
            </a:r>
            <a:r>
              <a:rPr lang="en-US" dirty="0" smtClean="0"/>
              <a:t> dialog box,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</a:t>
            </a:r>
            <a:r>
              <a:rPr lang="en-US" dirty="0" smtClean="0"/>
              <a:t> tab, in the </a:t>
            </a:r>
            <a:r>
              <a:rPr lang="en-US" b="1" dirty="0" smtClean="0"/>
              <a:t>Animate text </a:t>
            </a:r>
            <a:r>
              <a:rPr lang="en-US" dirty="0" smtClean="0"/>
              <a:t>list, select </a:t>
            </a:r>
            <a:r>
              <a:rPr lang="en-US" b="1" dirty="0" smtClean="0"/>
              <a:t>By Letter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5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</a:t>
            </a:r>
            <a:r>
              <a:rPr lang="en-US" dirty="0" smtClean="0"/>
              <a:t> tab, 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After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Duration </a:t>
            </a:r>
            <a:r>
              <a:rPr lang="en-US" dirty="0" smtClean="0"/>
              <a:t>list, select </a:t>
            </a:r>
            <a:r>
              <a:rPr lang="en-US" b="1" dirty="0" smtClean="0"/>
              <a:t>0.5 seconds </a:t>
            </a:r>
            <a:r>
              <a:rPr lang="en-US" dirty="0" smtClean="0"/>
              <a:t>(</a:t>
            </a:r>
            <a:r>
              <a:rPr lang="en-US" b="1" dirty="0" smtClean="0"/>
              <a:t>Very</a:t>
            </a:r>
            <a:r>
              <a:rPr lang="en-US" dirty="0" smtClean="0"/>
              <a:t> </a:t>
            </a:r>
            <a:r>
              <a:rPr lang="en-US" b="1" dirty="0" smtClean="0"/>
              <a:t>Fast)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tab, in the </a:t>
            </a:r>
            <a:r>
              <a:rPr lang="en-US" b="1" dirty="0" smtClean="0"/>
              <a:t>Group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 1</a:t>
            </a:r>
            <a:r>
              <a:rPr lang="en-US" b="1" baseline="30000" dirty="0" smtClean="0"/>
              <a:t>st</a:t>
            </a:r>
            <a:r>
              <a:rPr lang="en-US" b="1" dirty="0" smtClean="0"/>
              <a:t> Level Paragraphs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One the </a:t>
            </a:r>
            <a:r>
              <a:rPr lang="en-US" b="1" dirty="0" smtClean="0"/>
              <a:t>Design</a:t>
            </a:r>
            <a:r>
              <a:rPr lang="en-US" dirty="0" smtClean="0"/>
              <a:t> tab, in the </a:t>
            </a:r>
            <a:r>
              <a:rPr lang="en-US" b="1" dirty="0" smtClean="0"/>
              <a:t>Background</a:t>
            </a:r>
            <a:r>
              <a:rPr lang="en-US" dirty="0" smtClean="0"/>
              <a:t> group, click </a:t>
            </a:r>
            <a:r>
              <a:rPr lang="en-US" b="1" dirty="0" smtClean="0"/>
              <a:t>Background Styles</a:t>
            </a:r>
            <a:r>
              <a:rPr lang="en-US" dirty="0" smtClean="0"/>
              <a:t>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 gradient stops</a:t>
            </a:r>
            <a:r>
              <a:rPr lang="en-US" dirty="0" smtClean="0"/>
              <a:t> or </a:t>
            </a:r>
            <a:r>
              <a:rPr lang="en-US" b="1" dirty="0" smtClean="0"/>
              <a:t>Remove gradient stops</a:t>
            </a:r>
            <a:r>
              <a:rPr lang="en-US" dirty="0" smtClean="0"/>
              <a:t> until three stops appear in the slider.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first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0%.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next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40%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0%.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the next stop in the slider,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232</a:t>
            </a:r>
            <a:r>
              <a:rPr lang="en-US" dirty="0" smtClean="0"/>
              <a:t>, Green: </a:t>
            </a:r>
            <a:r>
              <a:rPr lang="en-US" b="1" dirty="0" smtClean="0"/>
              <a:t>227</a:t>
            </a:r>
            <a:r>
              <a:rPr lang="en-US" dirty="0" smtClean="0"/>
              <a:t>, and Blue: </a:t>
            </a:r>
            <a:r>
              <a:rPr lang="en-US" b="1" dirty="0" smtClean="0"/>
              <a:t>216</a:t>
            </a:r>
            <a:r>
              <a:rPr lang="en-US" dirty="0" smtClean="0"/>
              <a:t>.</a:t>
            </a:r>
          </a:p>
        </p:txBody>
      </p:sp>
      <p:sp>
        <p:nvSpPr>
          <p:cNvPr id="75778" name="Slide Image Placeholder 4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449E0-66A0-48C9-93F0-9573D231ED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424FF-40B3-4B93-A263-BAC34213AB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F55E2-5422-4FFA-922E-39C8F8A6C6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FD51EDE-0DE0-42D9-BD34-FDF8CB08061F}" type="datetime1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4B87BB3-B6D4-4952-AC18-9C60859AB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DA4E0-8172-4D09-852A-040AACC0D4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70281-1396-4207-BF67-F55CFE2057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9898A-7188-4FAA-9DEA-F669E3DDA0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28672-7F34-4732-AF93-5E28628C36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44249-51AE-4F75-9319-7B46E096FE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5D2B2-ACE9-4E8F-AEA2-93CF528DC2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B72D8-FA32-477E-BFEC-A6D9EF45A7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05EAF-A35C-4283-A472-19DA89759B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F2594-4F56-406F-9A7A-B879241BAA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A4412-797C-4102-8932-FBA5EF744A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67F77-6DB0-42C9-AB67-DA009961DB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AC859-503C-4503-9F92-BB6B501445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D754B-F80B-42A9-8E47-38AC08E9B5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70B2B-607E-4A7B-B9D7-5EA8C3C113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1A0A4-326B-4505-A758-22B3471659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2B443-0E4D-45CF-980B-13D29FBB83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3D0CF-1A45-4EDB-B225-4AF66920E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3AEAC-B277-4CF2-A735-57337B0683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94015-99E7-4041-8E69-1470669D6D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32673-F13D-40F9-8AB9-E205B83F53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F8D0E-061D-45EA-B7C4-EF0EB89395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FE720-8976-4FAB-8E3B-E82E15B836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1967D-53B2-4B1F-8428-F732F164F4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318A-4DF4-432F-907E-2F8FF0C562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F29E0-1183-4DD9-927A-B54E3C3593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9406C-D40F-4FAD-AF02-2A743985A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E80F5-0F26-4875-B296-0A82D9FABF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A1330-A7EA-4C02-A36F-74F338A0E1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926FC-910C-4EC8-B2BB-B341129F9B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99FC4-8E85-48A6-9484-1B94BD9826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42412-26FC-46CE-BE3F-E3FE4BC4C4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85090-3428-4C8A-A561-36BC6A1C3B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394FA-BD56-41E0-8932-FED603B0C4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7D1B4-3687-48D0-9112-81A079C4E6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33A7-6E45-4387-9ABF-6E96BE11F4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0A65C-2686-47B7-94B7-6B862EDACF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F0E1D-F11A-47FE-A6A0-7FF71B3539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98F7-34E9-4780-A4DA-E2A9E26906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B58F0-13CF-47E6-BD4A-0E833BE75F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AA416-3D97-4406-8173-E27DDEDC18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2D6E-B3B2-4F14-A512-39F78E691C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3E6CE9-4C7F-4F26-96D8-A640E5BF98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1170B39-4D3C-421D-B88D-53A7A834D430}" type="datetime1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CEBB83B-E41C-4378-BE02-AC70CD45C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4F5ED33-703A-4C34-9B6A-7E869A023B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ADC4C18-245D-473E-B66D-79A5AFAC08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11ED979-6F52-4137-8F10-8082A162DB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notesSlide" Target="../notesSlides/notesSlide11.xml"/><Relationship Id="rId7" Type="http://schemas.openxmlformats.org/officeDocument/2006/relationships/diagramQuickStyle" Target="../diagrams/quickStyle6.xml"/><Relationship Id="rId12" Type="http://schemas.openxmlformats.org/officeDocument/2006/relationships/diagramColors" Target="../diagrams/colors7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diagramLayout" Target="../diagrams/layout6.xml"/><Relationship Id="rId11" Type="http://schemas.openxmlformats.org/officeDocument/2006/relationships/diagramQuickStyle" Target="../diagrams/quickStyle7.xml"/><Relationship Id="rId5" Type="http://schemas.openxmlformats.org/officeDocument/2006/relationships/diagramData" Target="../diagrams/data6.xml"/><Relationship Id="rId10" Type="http://schemas.openxmlformats.org/officeDocument/2006/relationships/diagramLayout" Target="../diagrams/layout7.xml"/><Relationship Id="rId4" Type="http://schemas.openxmlformats.org/officeDocument/2006/relationships/image" Target="../media/image10.png"/><Relationship Id="rId9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notesSlide" Target="../notesSlides/notesSlide12.xml"/><Relationship Id="rId7" Type="http://schemas.openxmlformats.org/officeDocument/2006/relationships/diagramQuickStyle" Target="../diagrams/quickStyle8.xml"/><Relationship Id="rId12" Type="http://schemas.openxmlformats.org/officeDocument/2006/relationships/diagramColors" Target="../diagrams/colors9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diagramLayout" Target="../diagrams/layout8.xml"/><Relationship Id="rId11" Type="http://schemas.openxmlformats.org/officeDocument/2006/relationships/diagramQuickStyle" Target="../diagrams/quickStyle9.xml"/><Relationship Id="rId5" Type="http://schemas.openxmlformats.org/officeDocument/2006/relationships/diagramData" Target="../diagrams/data8.xml"/><Relationship Id="rId10" Type="http://schemas.openxmlformats.org/officeDocument/2006/relationships/diagramLayout" Target="../diagrams/layout9.xml"/><Relationship Id="rId4" Type="http://schemas.openxmlformats.org/officeDocument/2006/relationships/image" Target="../media/image10.png"/><Relationship Id="rId9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notesSlide" Target="../notesSlides/notesSlide13.xml"/><Relationship Id="rId7" Type="http://schemas.openxmlformats.org/officeDocument/2006/relationships/diagramQuickStyle" Target="../diagrams/quickStyle10.xml"/><Relationship Id="rId12" Type="http://schemas.openxmlformats.org/officeDocument/2006/relationships/diagramColors" Target="../diagrams/colors1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diagramLayout" Target="../diagrams/layout10.xml"/><Relationship Id="rId11" Type="http://schemas.openxmlformats.org/officeDocument/2006/relationships/diagramQuickStyle" Target="../diagrams/quickStyle11.xml"/><Relationship Id="rId5" Type="http://schemas.openxmlformats.org/officeDocument/2006/relationships/diagramData" Target="../diagrams/data10.xml"/><Relationship Id="rId10" Type="http://schemas.openxmlformats.org/officeDocument/2006/relationships/diagramLayout" Target="../diagrams/layout11.xml"/><Relationship Id="rId4" Type="http://schemas.openxmlformats.org/officeDocument/2006/relationships/image" Target="../media/image10.png"/><Relationship Id="rId9" Type="http://schemas.openxmlformats.org/officeDocument/2006/relationships/diagramData" Target="../diagrams/data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5.gi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292600"/>
            <a:ext cx="7772400" cy="2160588"/>
          </a:xfrm>
        </p:spPr>
        <p:txBody>
          <a:bodyPr/>
          <a:lstStyle/>
          <a:p>
            <a:r>
              <a:rPr lang="uk-UA" altLang="ru-RU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ІННОВАЦІЇ ЗНО-2015</a:t>
            </a:r>
            <a:endParaRPr lang="ru-RU" altLang="ru-RU" sz="5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2" descr="F:\Логотип модерн 1 копия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0"/>
            <a:ext cx="30130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Прямоугольник 1"/>
          <p:cNvSpPr>
            <a:spLocks noChangeArrowheads="1"/>
          </p:cNvSpPr>
          <p:nvPr/>
        </p:nvSpPr>
        <p:spPr bwMode="auto">
          <a:xfrm>
            <a:off x="5003800" y="2924175"/>
            <a:ext cx="386556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testportal.gov.ua</a:t>
            </a:r>
            <a:endParaRPr lang="uk-UA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test-center.od.ua</a:t>
            </a:r>
            <a:endParaRPr lang="uk-UA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Inside-right pages with text"/>
          <p:cNvGrpSpPr>
            <a:grpSpLocks/>
          </p:cNvGrpSpPr>
          <p:nvPr/>
        </p:nvGrpSpPr>
        <p:grpSpPr bwMode="auto">
          <a:xfrm>
            <a:off x="4572000" y="1371600"/>
            <a:ext cx="3044825" cy="4114800"/>
            <a:chOff x="4572000" y="1371600"/>
            <a:chExt cx="3044952" cy="4114800"/>
          </a:xfrm>
        </p:grpSpPr>
        <p:grpSp>
          <p:nvGrpSpPr>
            <p:cNvPr id="68637" name="Inside-right"/>
            <p:cNvGrpSpPr>
              <a:grpSpLocks/>
            </p:cNvGrpSpPr>
            <p:nvPr/>
          </p:nvGrpSpPr>
          <p:grpSpPr bwMode="auto"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91640" y="1449324"/>
                <a:ext cx="2880360" cy="3959352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4768323" y="1551563"/>
              <a:ext cx="2304256" cy="3046988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Коментар до інновації: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при вступі до ВНЗ чинним буде лише Сертифікат ЗНО-2015</a:t>
              </a:r>
              <a:endParaRPr lang="ru-RU" sz="2400" dirty="0">
                <a:solidFill>
                  <a:prstClr val="white"/>
                </a:solidFill>
                <a:latin typeface="Vivaldi"/>
              </a:endParaRPr>
            </a:p>
          </p:txBody>
        </p:sp>
        <p:grpSp>
          <p:nvGrpSpPr>
            <p:cNvPr id="68641" name="Group 167"/>
            <p:cNvGrpSpPr>
              <a:grpSpLocks/>
            </p:cNvGrpSpPr>
            <p:nvPr/>
          </p:nvGrpSpPr>
          <p:grpSpPr bwMode="auto"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rot="5400000">
                <a:off x="5263468" y="3428206"/>
                <a:ext cx="3949700" cy="1587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5317445" y="3428206"/>
                <a:ext cx="3949700" cy="1587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5357134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5395235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5433337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5188852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Inside-left pages"/>
          <p:cNvGrpSpPr>
            <a:grpSpLocks/>
          </p:cNvGrpSpPr>
          <p:nvPr/>
        </p:nvGrpSpPr>
        <p:grpSpPr bwMode="auto">
          <a:xfrm>
            <a:off x="1527175" y="1371600"/>
            <a:ext cx="3044825" cy="4114800"/>
            <a:chOff x="1527048" y="1371600"/>
            <a:chExt cx="3044952" cy="4114800"/>
          </a:xfrm>
        </p:grpSpPr>
        <p:sp>
          <p:nvSpPr>
            <p:cNvPr id="103" name="Rounded Rectangle 102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Book cover"/>
          <p:cNvGrpSpPr>
            <a:grpSpLocks/>
          </p:cNvGrpSpPr>
          <p:nvPr/>
        </p:nvGrpSpPr>
        <p:grpSpPr bwMode="auto">
          <a:xfrm>
            <a:off x="1536700" y="1382713"/>
            <a:ext cx="3048000" cy="4114800"/>
            <a:chOff x="4572000" y="1371600"/>
            <a:chExt cx="3048000" cy="4114800"/>
          </a:xfrm>
        </p:grpSpPr>
        <p:sp>
          <p:nvSpPr>
            <p:cNvPr id="27" name="Rounded Rectangle 26"/>
            <p:cNvSpPr/>
            <p:nvPr/>
          </p:nvSpPr>
          <p:spPr>
            <a:xfrm>
              <a:off x="4572000" y="1371600"/>
              <a:ext cx="3048000" cy="4114800"/>
            </a:xfrm>
            <a:prstGeom prst="roundRect">
              <a:avLst>
                <a:gd name="adj" fmla="val 21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572000" y="1371600"/>
              <a:ext cx="667512" cy="4114800"/>
            </a:xfrm>
            <a:prstGeom prst="roundRect">
              <a:avLst>
                <a:gd name="adj" fmla="val 21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572000" y="38862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572000" y="49530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572000" y="28194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572000" y="17526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/>
        </p:nvSpPr>
        <p:spPr>
          <a:xfrm>
            <a:off x="1963770" y="2512784"/>
            <a:ext cx="2734817" cy="1354545"/>
          </a:xfrm>
          <a:prstGeom prst="rect">
            <a:avLst/>
          </a:prstGeom>
        </p:spPr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reflection blurRad="6350" stA="55000" endA="300" endPos="45500" dir="5400000" sy="-100000" algn="bl"/>
                </a:effectLst>
                <a:latin typeface="Times New Roman"/>
                <a:ea typeface="Times New Roman"/>
              </a:rPr>
              <a:t>  </a:t>
            </a:r>
            <a:r>
              <a:rPr lang="uk-UA" sz="4800" b="1" dirty="0">
                <a:solidFill>
                  <a:prstClr val="white"/>
                </a:solidFill>
                <a:latin typeface="Times New Roman"/>
                <a:ea typeface="Times New Roman"/>
              </a:rPr>
              <a:t>ЗНО</a:t>
            </a:r>
            <a:r>
              <a:rPr lang="uk-UA" sz="4000" b="1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sz="5400" b="1" dirty="0">
                <a:solidFill>
                  <a:prstClr val="white"/>
                </a:solidFill>
                <a:latin typeface="Times New Roman"/>
                <a:ea typeface="Times New Roman"/>
              </a:rPr>
              <a:t>2015 </a:t>
            </a:r>
            <a:endParaRPr lang="ru-RU" sz="5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uk-UA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Чинним буде лише Сертифікат ЗНО-2015</a:t>
            </a:r>
            <a:endParaRPr lang="uk-UA" sz="3200" b="1" smtClean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1052736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611C38-D95D-4DA2-9E16-B9F7E49B9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87611C38-D95D-4DA2-9E16-B9F7E49B9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0202C2-3887-4482-82E8-14FE57858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A40202C2-3887-4482-82E8-14FE57858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BD0FCA-5A34-42DF-99C5-36B91CD6F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B6BD0FCA-5A34-42DF-99C5-36B91CD6F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A68F9F-2E4D-4EC8-B2D5-10232E52A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A2A68F9F-2E4D-4EC8-B2D5-10232E52A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1" name="Inside-right pages with text"/>
          <p:cNvGrpSpPr>
            <a:grpSpLocks/>
          </p:cNvGrpSpPr>
          <p:nvPr/>
        </p:nvGrpSpPr>
        <p:grpSpPr bwMode="auto">
          <a:xfrm>
            <a:off x="4572000" y="1371600"/>
            <a:ext cx="3044825" cy="4114800"/>
            <a:chOff x="4572000" y="1371600"/>
            <a:chExt cx="3044952" cy="4114800"/>
          </a:xfrm>
        </p:grpSpPr>
        <p:grpSp>
          <p:nvGrpSpPr>
            <p:cNvPr id="71709" name="Inside-right"/>
            <p:cNvGrpSpPr>
              <a:grpSpLocks/>
            </p:cNvGrpSpPr>
            <p:nvPr/>
          </p:nvGrpSpPr>
          <p:grpSpPr bwMode="auto"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91640" y="1449324"/>
                <a:ext cx="2880360" cy="3959352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4768323" y="1551563"/>
              <a:ext cx="2304256" cy="3416320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Коментар щодо запровадження тестів двох рівнів з </a:t>
              </a:r>
              <a:r>
                <a:rPr lang="uk-UA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української мови і літератури та </a:t>
              </a:r>
              <a:r>
                <a:rPr lang="uk-UA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математики</a:t>
              </a:r>
              <a:endParaRPr lang="ru-RU" sz="2400" dirty="0">
                <a:solidFill>
                  <a:prstClr val="white"/>
                </a:solidFill>
                <a:latin typeface="Vivaldi"/>
              </a:endParaRPr>
            </a:p>
          </p:txBody>
        </p:sp>
        <p:grpSp>
          <p:nvGrpSpPr>
            <p:cNvPr id="71713" name="Group 167"/>
            <p:cNvGrpSpPr>
              <a:grpSpLocks/>
            </p:cNvGrpSpPr>
            <p:nvPr/>
          </p:nvGrpSpPr>
          <p:grpSpPr bwMode="auto"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rot="5400000">
                <a:off x="5263468" y="3428206"/>
                <a:ext cx="3949700" cy="1587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5317445" y="3428206"/>
                <a:ext cx="3949700" cy="1587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5357134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5395235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5433337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5188852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Inside-left pages"/>
          <p:cNvGrpSpPr>
            <a:grpSpLocks/>
          </p:cNvGrpSpPr>
          <p:nvPr/>
        </p:nvGrpSpPr>
        <p:grpSpPr bwMode="auto">
          <a:xfrm>
            <a:off x="1527175" y="1371600"/>
            <a:ext cx="3044825" cy="4114800"/>
            <a:chOff x="1527048" y="1371600"/>
            <a:chExt cx="3044952" cy="4114800"/>
          </a:xfrm>
        </p:grpSpPr>
        <p:sp>
          <p:nvSpPr>
            <p:cNvPr id="103" name="Rounded Rectangle 102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Book cover"/>
          <p:cNvGrpSpPr>
            <a:grpSpLocks/>
          </p:cNvGrpSpPr>
          <p:nvPr/>
        </p:nvGrpSpPr>
        <p:grpSpPr bwMode="auto">
          <a:xfrm>
            <a:off x="1536700" y="1382713"/>
            <a:ext cx="3048000" cy="4114800"/>
            <a:chOff x="4572000" y="1371600"/>
            <a:chExt cx="3048000" cy="4114800"/>
          </a:xfrm>
        </p:grpSpPr>
        <p:sp>
          <p:nvSpPr>
            <p:cNvPr id="27" name="Rounded Rectangle 26"/>
            <p:cNvSpPr/>
            <p:nvPr/>
          </p:nvSpPr>
          <p:spPr>
            <a:xfrm>
              <a:off x="4572000" y="1371600"/>
              <a:ext cx="3048000" cy="4114800"/>
            </a:xfrm>
            <a:prstGeom prst="roundRect">
              <a:avLst>
                <a:gd name="adj" fmla="val 21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572000" y="1371600"/>
              <a:ext cx="667512" cy="4114800"/>
            </a:xfrm>
            <a:prstGeom prst="roundRect">
              <a:avLst>
                <a:gd name="adj" fmla="val 21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572000" y="38862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572000" y="49530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572000" y="28194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572000" y="17526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/>
        </p:nvSpPr>
        <p:spPr>
          <a:xfrm>
            <a:off x="1963770" y="2512784"/>
            <a:ext cx="2734817" cy="1354545"/>
          </a:xfrm>
          <a:prstGeom prst="rect">
            <a:avLst/>
          </a:prstGeom>
        </p:spPr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reflection blurRad="6350" stA="55000" endA="300" endPos="45500" dir="5400000" sy="-100000" algn="bl"/>
                </a:effectLst>
                <a:latin typeface="Times New Roman"/>
                <a:ea typeface="Times New Roman"/>
              </a:rPr>
              <a:t>  </a:t>
            </a:r>
            <a:r>
              <a:rPr lang="uk-UA" sz="4800" b="1" dirty="0">
                <a:solidFill>
                  <a:prstClr val="white"/>
                </a:solidFill>
                <a:latin typeface="Times New Roman"/>
                <a:ea typeface="Times New Roman"/>
              </a:rPr>
              <a:t>ЗНО </a:t>
            </a:r>
            <a:r>
              <a:rPr lang="en-US" sz="4800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en-US" sz="4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sz="5400" b="1" dirty="0">
                <a:solidFill>
                  <a:prstClr val="white"/>
                </a:solidFill>
                <a:latin typeface="Times New Roman"/>
                <a:ea typeface="Times New Roman"/>
              </a:rPr>
              <a:t>2015 </a:t>
            </a:r>
            <a:endParaRPr lang="ru-RU" sz="5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uk-UA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Дворівневість</a:t>
            </a:r>
            <a:endParaRPr lang="uk-UA" sz="3200" b="1" smtClean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5170" y="1034480"/>
          <a:ext cx="8064896" cy="5418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3731" name="Picture 2" descr="http://bbva.fesugt.es/IMAGENES_OFERTAS_AFILIADOS/Buho%20bibliotec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05650" y="1052513"/>
            <a:ext cx="20383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417D96-86E7-434D-B789-078E36986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3B417D96-86E7-434D-B789-078E36986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3B417D96-86E7-434D-B789-078E36986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3B417D96-86E7-434D-B789-078E36986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907535-2615-4502-A03E-52EAB6937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6B907535-2615-4502-A03E-52EAB6937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6B907535-2615-4502-A03E-52EAB6937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6B907535-2615-4502-A03E-52EAB6937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7288D1-E7FF-41B9-85DD-E7A74F3F1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AA7288D1-E7FF-41B9-85DD-E7A74F3F1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AA7288D1-E7FF-41B9-85DD-E7A74F3F1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AA7288D1-E7FF-41B9-85DD-E7A74F3F1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A4D5FC-813D-46CE-81F4-39B64BFA0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FEA4D5FC-813D-46CE-81F4-39B64BFA0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FEA4D5FC-813D-46CE-81F4-39B64BFA0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FEA4D5FC-813D-46CE-81F4-39B64BFA0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57CB1F-2B8D-4643-9B06-73CBFCB5F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A957CB1F-2B8D-4643-9B06-73CBFCB5F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A957CB1F-2B8D-4643-9B06-73CBFCB5F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A957CB1F-2B8D-4643-9B06-73CBFCB5F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4DF5F0-AACF-4B06-A23E-35B048095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5F4DF5F0-AACF-4B06-A23E-35B048095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5F4DF5F0-AACF-4B06-A23E-35B048095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5F4DF5F0-AACF-4B06-A23E-35B048095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23789B-3A72-4B33-B343-EAE397F95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4723789B-3A72-4B33-B343-EAE397F95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4723789B-3A72-4B33-B343-EAE397F95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4723789B-3A72-4B33-B343-EAE397F95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-1457"/>
          <a:stretch>
            <a:fillRect/>
          </a:stretch>
        </p:blipFill>
        <p:spPr>
          <a:xfrm>
            <a:off x="914399" y="4407725"/>
            <a:ext cx="2390503" cy="218962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419475" y="981075"/>
            <a:ext cx="5616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uk-UA" altLang="zh-CN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Інформація – шлях до успіху!</a:t>
            </a:r>
            <a:endParaRPr lang="en-US" sz="3200" b="1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473200"/>
            <a:ext cx="9144000" cy="2895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2691115301_f3b8699d5a_b.jpg"/>
          <p:cNvPicPr>
            <a:picLocks noChangeAspect="1"/>
          </p:cNvPicPr>
          <p:nvPr/>
        </p:nvPicPr>
        <p:blipFill>
          <a:blip r:embed="rId5" cstate="print">
            <a:lum bright="5000" contrast="5000"/>
          </a:blip>
          <a:srcRect/>
          <a:stretch>
            <a:fillRect/>
          </a:stretch>
        </p:blipFill>
        <p:spPr>
          <a:xfrm>
            <a:off x="914400" y="0"/>
            <a:ext cx="2390503" cy="4407725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722688" y="1597025"/>
            <a:ext cx="48244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uk-UA" altLang="zh-CN"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Дворівневі тести з української мові і літератури та математики</a:t>
            </a:r>
          </a:p>
          <a:p>
            <a:pPr algn="ctr"/>
            <a:r>
              <a:rPr lang="uk-UA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(пояснення УЦОЯО - фільм)</a:t>
            </a:r>
            <a:endParaRPr lang="en-US" sz="28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9" name="Picture 27" descr="2691115301_f3b8699d5a_b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-1457"/>
          <a:stretch>
            <a:fillRect/>
          </a:stretch>
        </p:blipFill>
        <p:spPr>
          <a:xfrm>
            <a:off x="914400" y="0"/>
            <a:ext cx="2390502" cy="44635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671" y="1473171"/>
            <a:ext cx="4211960" cy="2060891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ЗНО</a:t>
            </a:r>
            <a:r>
              <a:rPr lang="uk-UA" sz="4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88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uk-UA" sz="4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760" name="Picture 6" descr="http://www.vectorfree.com/media/vectors/meet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452938"/>
            <a:ext cx="2390775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292725" y="4941888"/>
            <a:ext cx="1524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5867400" y="4464050"/>
            <a:ext cx="1368425" cy="520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25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86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22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-1457"/>
          <a:stretch>
            <a:fillRect/>
          </a:stretch>
        </p:blipFill>
        <p:spPr>
          <a:xfrm>
            <a:off x="914399" y="4407725"/>
            <a:ext cx="2390503" cy="218962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419475" y="981075"/>
            <a:ext cx="5616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uk-UA" altLang="zh-CN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Інформація – шлях до успіху!</a:t>
            </a:r>
            <a:endParaRPr lang="en-US" sz="3200" b="1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512888"/>
            <a:ext cx="9144000" cy="2895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2691115301_f3b8699d5a_b.jpg"/>
          <p:cNvPicPr>
            <a:picLocks noChangeAspect="1"/>
          </p:cNvPicPr>
          <p:nvPr/>
        </p:nvPicPr>
        <p:blipFill>
          <a:blip r:embed="rId4" cstate="print">
            <a:lum bright="5000" contrast="5000"/>
          </a:blip>
          <a:srcRect/>
          <a:stretch>
            <a:fillRect/>
          </a:stretch>
        </p:blipFill>
        <p:spPr>
          <a:xfrm>
            <a:off x="914400" y="0"/>
            <a:ext cx="2390503" cy="4407725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711575" y="1728788"/>
            <a:ext cx="4824413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uk-UA" altLang="zh-CN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ВАЖЛИВО! </a:t>
            </a:r>
          </a:p>
          <a:p>
            <a:pPr algn="ctr"/>
            <a:r>
              <a:rPr lang="uk-UA" altLang="zh-CN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Змінилася загальна кількість завдань у сертифікаційних роботах із хімії, фізики, біології</a:t>
            </a:r>
            <a:endParaRPr lang="en-US" sz="32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9" name="Picture 27" descr="2691115301_f3b8699d5a_b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-1457"/>
          <a:stretch>
            <a:fillRect/>
          </a:stretch>
        </p:blipFill>
        <p:spPr>
          <a:xfrm>
            <a:off x="914400" y="0"/>
            <a:ext cx="2390502" cy="44635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3760" y="1760894"/>
            <a:ext cx="4211960" cy="2060891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ЗНО</a:t>
            </a:r>
            <a:r>
              <a:rPr lang="uk-UA" sz="4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88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uk-UA" sz="4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808" name="Picture 6" descr="http://www.vectorfree.com/media/vectors/meet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452938"/>
            <a:ext cx="2390775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75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Хімія. Увага – додана нова форма ТЗ (№№ 45-54)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386138"/>
            <a:ext cx="1524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251520" y="1124744"/>
          <a:ext cx="856895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51520" y="4077072"/>
          <a:ext cx="864096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FDD058-69E3-4520-89B9-7B28CD454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BFFDD058-69E3-4520-89B9-7B28CD454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BFFDD058-69E3-4520-89B9-7B28CD454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BFFDD058-69E3-4520-89B9-7B28CD454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2AAA98-7625-41D6-B4A1-C1322C2B0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8F2AAA98-7625-41D6-B4A1-C1322C2B00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8F2AAA98-7625-41D6-B4A1-C1322C2B0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8F2AAA98-7625-41D6-B4A1-C1322C2B0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64EDCD-51B5-4BC8-840A-54CE15A21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6364EDCD-51B5-4BC8-840A-54CE15A21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6364EDCD-51B5-4BC8-840A-54CE15A21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6364EDCD-51B5-4BC8-840A-54CE15A21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36255A-7A25-4BEB-9925-7AA864B7C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E736255A-7A25-4BEB-9925-7AA864B7C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E736255A-7A25-4BEB-9925-7AA864B7C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E736255A-7A25-4BEB-9925-7AA864B7C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6417B0-102C-483E-B2EB-4893556AF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AE6417B0-102C-483E-B2EB-4893556AF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AE6417B0-102C-483E-B2EB-4893556AF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AE6417B0-102C-483E-B2EB-4893556AF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CF6636-3ED9-4B34-BFB1-D337A2CA6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03CF6636-3ED9-4B34-BFB1-D337A2CA6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03CF6636-3ED9-4B34-BFB1-D337A2CA6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03CF6636-3ED9-4B34-BFB1-D337A2CA6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BF4B45-09B6-46B7-9A46-036D89D63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C7BF4B45-09B6-46B7-9A46-036D89D63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C7BF4B45-09B6-46B7-9A46-036D89D63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C7BF4B45-09B6-46B7-9A46-036D89D63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3B942A-4B21-4F51-9446-088CA42D0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graphicEl>
                                              <a:dgm id="{813B942A-4B21-4F51-9446-088CA42D0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813B942A-4B21-4F51-9446-088CA42D0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813B942A-4B21-4F51-9446-088CA42D0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122" grpId="0"/>
      <p:bldGraphic spid="4" grpId="0">
        <p:bldAsOne/>
      </p:bldGraphic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Фізика. Увага – змінена к-ть ТЗ за формами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386138"/>
            <a:ext cx="1524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251520" y="1124744"/>
          <a:ext cx="856895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07504" y="4077072"/>
          <a:ext cx="892899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FDD058-69E3-4520-89B9-7B28CD454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BFFDD058-69E3-4520-89B9-7B28CD454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BFFDD058-69E3-4520-89B9-7B28CD454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BFFDD058-69E3-4520-89B9-7B28CD454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2AAA98-7625-41D6-B4A1-C1322C2B0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8F2AAA98-7625-41D6-B4A1-C1322C2B00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8F2AAA98-7625-41D6-B4A1-C1322C2B0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8F2AAA98-7625-41D6-B4A1-C1322C2B0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64EDCD-51B5-4BC8-840A-54CE15A21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6364EDCD-51B5-4BC8-840A-54CE15A21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6364EDCD-51B5-4BC8-840A-54CE15A21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6364EDCD-51B5-4BC8-840A-54CE15A21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36255A-7A25-4BEB-9925-7AA864B7C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dgm id="{E736255A-7A25-4BEB-9925-7AA864B7C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E736255A-7A25-4BEB-9925-7AA864B7C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E736255A-7A25-4BEB-9925-7AA864B7C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6417B0-102C-483E-B2EB-4893556AF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AE6417B0-102C-483E-B2EB-4893556AF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AE6417B0-102C-483E-B2EB-4893556AF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AE6417B0-102C-483E-B2EB-4893556AF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CF6636-3ED9-4B34-BFB1-D337A2CA6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03CF6636-3ED9-4B34-BFB1-D337A2CA6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03CF6636-3ED9-4B34-BFB1-D337A2CA6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03CF6636-3ED9-4B34-BFB1-D337A2CA6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122" grpId="0"/>
      <p:bldGraphic spid="4" grpId="0">
        <p:bldAsOne/>
      </p:bldGraphic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Біологія. Увага – виключена одна форма ТЗ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386138"/>
            <a:ext cx="1524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251520" y="1124744"/>
          <a:ext cx="856895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07504" y="4077072"/>
          <a:ext cx="892899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FDD058-69E3-4520-89B9-7B28CD454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BFFDD058-69E3-4520-89B9-7B28CD454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BFFDD058-69E3-4520-89B9-7B28CD454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BFFDD058-69E3-4520-89B9-7B28CD454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2AAA98-7625-41D6-B4A1-C1322C2B0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8F2AAA98-7625-41D6-B4A1-C1322C2B00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8F2AAA98-7625-41D6-B4A1-C1322C2B0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8F2AAA98-7625-41D6-B4A1-C1322C2B0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64EDCD-51B5-4BC8-840A-54CE15A21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6364EDCD-51B5-4BC8-840A-54CE15A21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6364EDCD-51B5-4BC8-840A-54CE15A21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6364EDCD-51B5-4BC8-840A-54CE15A21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36255A-7A25-4BEB-9925-7AA864B7C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dgm id="{E736255A-7A25-4BEB-9925-7AA864B7C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E736255A-7A25-4BEB-9925-7AA864B7C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E736255A-7A25-4BEB-9925-7AA864B7C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6417B0-102C-483E-B2EB-4893556AF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AE6417B0-102C-483E-B2EB-4893556AF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AE6417B0-102C-483E-B2EB-4893556AF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AE6417B0-102C-483E-B2EB-4893556AF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CF6636-3ED9-4B34-BFB1-D337A2CA6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03CF6636-3ED9-4B34-BFB1-D337A2CA6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03CF6636-3ED9-4B34-BFB1-D337A2CA6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03CF6636-3ED9-4B34-BFB1-D337A2CA6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122" grpId="0"/>
      <p:bldGraphic spid="4" grpId="0">
        <p:bldAsOne/>
      </p:bldGraphic>
      <p:bldGraphic spid="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alt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УВАГА!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ctr">
              <a:buFontTx/>
              <a:buNone/>
            </a:pPr>
            <a:endParaRPr lang="ru-RU" altLang="ru-RU" b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altLang="ru-RU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Із більш детальною характеристикою  сертифікаційних робіт з усіх предметів  ЗНО-2015 можна ознайомитися на сайті Українського центру оцінювання якості освіти за адресою в Інтернеті: </a:t>
            </a:r>
            <a:r>
              <a:rPr lang="en-US" alt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www.testportal.gov.ua </a:t>
            </a:r>
            <a:endParaRPr lang="uk-UA" altLang="ru-RU" sz="48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uk-UA" altLang="ru-RU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 рубриці «</a:t>
            </a:r>
            <a:r>
              <a:rPr lang="uk-UA" altLang="ru-RU" b="1" u="sng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Підготовка до ЗНО</a:t>
            </a:r>
            <a:r>
              <a:rPr lang="uk-UA" altLang="ru-RU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b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-1457"/>
          <a:stretch>
            <a:fillRect/>
          </a:stretch>
        </p:blipFill>
        <p:spPr>
          <a:xfrm>
            <a:off x="914399" y="4407725"/>
            <a:ext cx="2390503" cy="218962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419475" y="981075"/>
            <a:ext cx="5616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uk-UA" altLang="zh-CN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Інформація – шлях до успіху!</a:t>
            </a:r>
            <a:endParaRPr lang="en-US" sz="3200" b="1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512888"/>
            <a:ext cx="9144000" cy="2895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2691115301_f3b8699d5a_b.jpg"/>
          <p:cNvPicPr>
            <a:picLocks noChangeAspect="1"/>
          </p:cNvPicPr>
          <p:nvPr/>
        </p:nvPicPr>
        <p:blipFill>
          <a:blip r:embed="rId4" cstate="print">
            <a:lum bright="5000" contrast="5000"/>
          </a:blip>
          <a:srcRect/>
          <a:stretch>
            <a:fillRect/>
          </a:stretch>
        </p:blipFill>
        <p:spPr>
          <a:xfrm>
            <a:off x="914400" y="0"/>
            <a:ext cx="2390503" cy="4407725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711575" y="1776413"/>
            <a:ext cx="4824413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uk-UA" altLang="zh-CN" sz="4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П’ять головних інновацій у </a:t>
            </a:r>
          </a:p>
          <a:p>
            <a:pPr algn="ctr"/>
            <a:r>
              <a:rPr lang="uk-UA" altLang="zh-CN" sz="4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ЗНО-2015</a:t>
            </a:r>
            <a:endParaRPr lang="en-US" sz="40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9" name="Picture 27" descr="2691115301_f3b8699d5a_b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-1457"/>
          <a:stretch>
            <a:fillRect/>
          </a:stretch>
        </p:blipFill>
        <p:spPr>
          <a:xfrm>
            <a:off x="914400" y="0"/>
            <a:ext cx="2390502" cy="44635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3760" y="1760894"/>
            <a:ext cx="4211960" cy="2060891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ЗНО</a:t>
            </a:r>
            <a:r>
              <a:rPr lang="uk-UA" sz="4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88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uk-UA" sz="4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80" name="Picture 6" descr="http://www.vectorfree.com/media/vectors/meet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452938"/>
            <a:ext cx="2390775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-1457"/>
          <a:stretch>
            <a:fillRect/>
          </a:stretch>
        </p:blipFill>
        <p:spPr>
          <a:xfrm>
            <a:off x="914399" y="4407725"/>
            <a:ext cx="2390503" cy="218962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419475" y="981075"/>
            <a:ext cx="5616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uk-UA" altLang="zh-CN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Інформація – шлях до успіху!</a:t>
            </a:r>
            <a:endParaRPr lang="en-US" sz="3200" b="1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512888"/>
            <a:ext cx="9144000" cy="2895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2691115301_f3b8699d5a_b.jpg"/>
          <p:cNvPicPr>
            <a:picLocks noChangeAspect="1"/>
          </p:cNvPicPr>
          <p:nvPr/>
        </p:nvPicPr>
        <p:blipFill>
          <a:blip r:embed="rId4" cstate="print">
            <a:lum bright="5000" contrast="5000"/>
          </a:blip>
          <a:srcRect/>
          <a:stretch>
            <a:fillRect/>
          </a:stretch>
        </p:blipFill>
        <p:spPr>
          <a:xfrm>
            <a:off x="914400" y="0"/>
            <a:ext cx="2390503" cy="4407725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711575" y="1852613"/>
            <a:ext cx="518160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uk-UA" altLang="zh-CN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Особливості проведення пробного зовнішнього незалежного оцінювання</a:t>
            </a:r>
          </a:p>
          <a:p>
            <a:pPr algn="ctr"/>
            <a:r>
              <a:rPr lang="uk-UA" sz="28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Наказ УЦОЯО </a:t>
            </a:r>
          </a:p>
          <a:p>
            <a:pPr algn="ctr"/>
            <a:r>
              <a:rPr lang="uk-UA" sz="28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від 16.10.2014. № 106</a:t>
            </a:r>
            <a:endParaRPr lang="en-US" sz="2800" b="1" i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9" name="Picture 27" descr="2691115301_f3b8699d5a_b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-1457"/>
          <a:stretch>
            <a:fillRect/>
          </a:stretch>
        </p:blipFill>
        <p:spPr>
          <a:xfrm>
            <a:off x="914400" y="0"/>
            <a:ext cx="2390502" cy="44635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55576" y="1427222"/>
            <a:ext cx="2664296" cy="2913374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Пробне</a:t>
            </a:r>
            <a:br>
              <a:rPr lang="uk-UA" sz="4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ЗНО</a:t>
            </a:r>
            <a:r>
              <a:rPr lang="uk-UA" sz="4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88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uk-UA" sz="4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024" name="Picture 6" descr="http://www.vectorfree.com/media/vectors/meet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452938"/>
            <a:ext cx="2390775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44450"/>
            <a:ext cx="7058025" cy="792163"/>
          </a:xfrm>
        </p:spPr>
        <p:txBody>
          <a:bodyPr/>
          <a:lstStyle/>
          <a:p>
            <a:r>
              <a:rPr lang="uk-UA" alt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Обставини, які підвищують </a:t>
            </a:r>
            <a:br>
              <a:rPr lang="uk-UA" alt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роль і значення ПЗНО-2015</a:t>
            </a:r>
            <a:endParaRPr lang="ru-RU" altLang="ru-RU" sz="28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6" name="Picture 2" descr="http://lyceum141.edu.kh.ua/files2/images/%D0%97%D0%9D%D0%9E.gif?size=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4450"/>
            <a:ext cx="1357312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107504" y="980728"/>
          <a:ext cx="892899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2E0BB3-F91C-4981-B195-30681C35B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932E0BB3-F91C-4981-B195-30681C35B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932E0BB3-F91C-4981-B195-30681C35B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932E0BB3-F91C-4981-B195-30681C35B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C58DBB-AC9B-472C-B997-AB42D6F96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85C58DBB-AC9B-472C-B997-AB42D6F969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85C58DBB-AC9B-472C-B997-AB42D6F96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85C58DBB-AC9B-472C-B997-AB42D6F96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B8F8E5-FE32-4F71-A3C0-E4F4E5140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0EB8F8E5-FE32-4F71-A3C0-E4F4E5140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0EB8F8E5-FE32-4F71-A3C0-E4F4E5140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0EB8F8E5-FE32-4F71-A3C0-E4F4E5140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9224EA-A6E2-4936-B548-CD9D37F40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059224EA-A6E2-4936-B548-CD9D37F40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059224EA-A6E2-4936-B548-CD9D37F40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059224EA-A6E2-4936-B548-CD9D37F40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427015-85EF-47F2-9FDF-B5C2A9675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49427015-85EF-47F2-9FDF-B5C2A96755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49427015-85EF-47F2-9FDF-B5C2A9675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49427015-85EF-47F2-9FDF-B5C2A9675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221EE5-4445-4E16-B41D-FB7CC884B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F0221EE5-4445-4E16-B41D-FB7CC884B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F0221EE5-4445-4E16-B41D-FB7CC884B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F0221EE5-4445-4E16-B41D-FB7CC884B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D9FA00-998B-4266-896F-5364CCF56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BAD9FA00-998B-4266-896F-5364CCF56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BAD9FA00-998B-4266-896F-5364CCF56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BAD9FA00-998B-4266-896F-5364CCF56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9033AA-9016-4065-A096-3CBBE3ECF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ED9033AA-9016-4065-A096-3CBBE3ECF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ED9033AA-9016-4065-A096-3CBBE3ECF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ED9033AA-9016-4065-A096-3CBBE3ECF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4D2C51-AE95-4FB4-AEA2-19D25FDB3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DA4D2C51-AE95-4FB4-AEA2-19D25FDB3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DA4D2C51-AE95-4FB4-AEA2-19D25FDB3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DA4D2C51-AE95-4FB4-AEA2-19D25FDB3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0076C1-EAA4-48CB-9923-FC4A13F7E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dgm id="{950076C1-EAA4-48CB-9923-FC4A13F7EA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950076C1-EAA4-48CB-9923-FC4A13F7E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graphicEl>
                                              <a:dgm id="{950076C1-EAA4-48CB-9923-FC4A13F7E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Graphic spid="6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uk-UA" alt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Предмети та графік проведення  ПЗНО-2015</a:t>
            </a:r>
            <a:endParaRPr lang="ru-RU" altLang="ru-RU" sz="28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51520" y="1052736"/>
          <a:ext cx="85689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9091" name="Picture 2" descr="http://s56.radikal.ru/i151/1208/53/ecf46bcdf55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4292600"/>
            <a:ext cx="1370013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2" descr="http://riznicazlatnihideja.files.wordpress.com/2012/11/black_female_teacher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308850" y="2254250"/>
            <a:ext cx="143986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226695-AE82-43B5-BE22-395C007C2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graphicEl>
                                              <a:dgm id="{F0226695-AE82-43B5-BE22-395C007C2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F0226695-AE82-43B5-BE22-395C007C2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F0226695-AE82-43B5-BE22-395C007C2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C16AB6-6D80-404A-89C6-58999FA04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20C16AB6-6D80-404A-89C6-58999FA04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20C16AB6-6D80-404A-89C6-58999FA04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20C16AB6-6D80-404A-89C6-58999FA04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004FDD-67DE-4812-B094-5C06B9FF4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75004FDD-67DE-4812-B094-5C06B9FF4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75004FDD-67DE-4812-B094-5C06B9FF4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75004FDD-67DE-4812-B094-5C06B9FF4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86ACDF-7BB9-46E1-9FDD-6D43B5AFD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FB86ACDF-7BB9-46E1-9FDD-6D43B5AFD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FB86ACDF-7BB9-46E1-9FDD-6D43B5AFD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FB86ACDF-7BB9-46E1-9FDD-6D43B5AFD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069013" cy="635000"/>
          </a:xfrm>
        </p:spPr>
        <p:txBody>
          <a:bodyPr/>
          <a:lstStyle/>
          <a:p>
            <a:r>
              <a:rPr lang="uk-UA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УВАГА!</a:t>
            </a:r>
            <a:endPara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6895" y="919572"/>
            <a:ext cx="5717855" cy="2581435"/>
          </a:xfrm>
          <a:ln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пробному ЗНО,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сайті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Одеського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регіонального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адресою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en-US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листопада до 15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 року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27438"/>
            <a:ext cx="4392612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116130" y="3717032"/>
            <a:ext cx="4311854" cy="2746013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uk-UA" sz="20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реєстрації участі у пробному ЗНО-2015 слід </a:t>
            </a:r>
            <a:r>
              <a:rPr lang="uk-UA" sz="20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зайти на головну сторінку сайту ОРЦОЯО </a:t>
            </a:r>
            <a:r>
              <a:rPr lang="uk-UA" sz="20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натиснути опцію</a:t>
            </a:r>
            <a:r>
              <a:rPr lang="uk-UA" sz="24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«Реєстрація на пробне тестування» </a:t>
            </a:r>
            <a:r>
              <a:rPr lang="uk-UA" sz="24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виконати далі дії за інструкцією.</a:t>
            </a:r>
            <a:endParaRPr lang="ru-RU" sz="24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121" name="Picture 2" descr="http://www.spektr-sb.ru/image/face_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125538"/>
            <a:ext cx="2166937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6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35000"/>
          </a:xfrm>
        </p:spPr>
        <p:txBody>
          <a:bodyPr/>
          <a:lstStyle/>
          <a:p>
            <a:r>
              <a:rPr lang="uk-UA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mtClean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1052736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95E97-57D2-4059-B2D8-8361DF051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E895E97-57D2-4059-B2D8-8361DF051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E895E97-57D2-4059-B2D8-8361DF051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E895E97-57D2-4059-B2D8-8361DF051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A06905-4A0B-4674-87DF-FDDD62FCC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B9A06905-4A0B-4674-87DF-FDDD62FCC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B9A06905-4A0B-4674-87DF-FDDD62FCC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B9A06905-4A0B-4674-87DF-FDDD62FCC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594C2-2E0E-4CDB-86CD-C2F912226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9BB594C2-2E0E-4CDB-86CD-C2F912226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9BB594C2-2E0E-4CDB-86CD-C2F912226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9BB594C2-2E0E-4CDB-86CD-C2F912226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13299B-8BFD-478D-A53D-690D0696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FC13299B-8BFD-478D-A53D-690D0696C2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FC13299B-8BFD-478D-A53D-690D0696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FC13299B-8BFD-478D-A53D-690D0696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6D481B-A038-4D2B-9B87-82B919B6F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D06D481B-A038-4D2B-9B87-82B919B6F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D06D481B-A038-4D2B-9B87-82B919B6F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D06D481B-A038-4D2B-9B87-82B919B6F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4A4CEF-864F-4813-B3CC-6BDA1F709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494A4CEF-864F-4813-B3CC-6BDA1F709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494A4CEF-864F-4813-B3CC-6BDA1F709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494A4CEF-864F-4813-B3CC-6BDA1F709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4" name="Picture 1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4292600"/>
            <a:ext cx="7772400" cy="936625"/>
          </a:xfrm>
        </p:spPr>
        <p:txBody>
          <a:bodyPr/>
          <a:lstStyle/>
          <a:p>
            <a:r>
              <a:rPr lang="ru-RU" altLang="ru-RU" sz="8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altLang="ru-RU" sz="8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ЗНО-2015</a:t>
            </a:r>
            <a:endParaRPr lang="ru-RU" altLang="ru-RU" sz="80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36563" y="5229225"/>
            <a:ext cx="8135937" cy="12731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uk-UA" altLang="ru-RU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Інструкція щодо реєстрації для участі у пробному тестуванні</a:t>
            </a:r>
            <a:endParaRPr lang="ru-RU" altLang="ru-RU" sz="4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24" name="Picture 2" descr="F:\Логотип модерн 1 копия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0"/>
            <a:ext cx="30130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5" name="Прямоугольник 1"/>
          <p:cNvSpPr>
            <a:spLocks noChangeArrowheads="1"/>
          </p:cNvSpPr>
          <p:nvPr/>
        </p:nvSpPr>
        <p:spPr bwMode="auto">
          <a:xfrm>
            <a:off x="5003800" y="2924175"/>
            <a:ext cx="386556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testportal.gov.ua</a:t>
            </a:r>
            <a:endParaRPr lang="uk-UA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test-center.od.ua</a:t>
            </a:r>
            <a:endParaRPr lang="uk-UA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-1457"/>
          <a:stretch>
            <a:fillRect/>
          </a:stretch>
        </p:blipFill>
        <p:spPr>
          <a:xfrm>
            <a:off x="914399" y="4407725"/>
            <a:ext cx="2390503" cy="218962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419475" y="981075"/>
            <a:ext cx="56165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uk-UA" altLang="zh-CN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Рекомендації ОРЦОЯО</a:t>
            </a:r>
            <a:endParaRPr lang="en-US" sz="2800" b="1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512888"/>
            <a:ext cx="9144000" cy="2895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2691115301_f3b8699d5a_b.jpg"/>
          <p:cNvPicPr>
            <a:picLocks noChangeAspect="1"/>
          </p:cNvPicPr>
          <p:nvPr/>
        </p:nvPicPr>
        <p:blipFill>
          <a:blip r:embed="rId4" cstate="print">
            <a:lum bright="5000" contrast="5000"/>
          </a:blip>
          <a:srcRect/>
          <a:stretch>
            <a:fillRect/>
          </a:stretch>
        </p:blipFill>
        <p:spPr>
          <a:xfrm>
            <a:off x="914400" y="0"/>
            <a:ext cx="2390503" cy="4407725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711575" y="2060575"/>
            <a:ext cx="4824413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uk-UA" altLang="zh-CN"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Дії  учасника пробного тестування перед  початком реєстрації</a:t>
            </a:r>
            <a:endParaRPr lang="en-US" sz="36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9" name="Picture 27" descr="2691115301_f3b8699d5a_b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-1457"/>
          <a:stretch>
            <a:fillRect/>
          </a:stretch>
        </p:blipFill>
        <p:spPr>
          <a:xfrm>
            <a:off x="914400" y="0"/>
            <a:ext cx="2390502" cy="44635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itle 1"/>
          <p:cNvSpPr>
            <a:spLocks noGrp="1"/>
          </p:cNvSpPr>
          <p:nvPr>
            <p:ph type="ctrTitle" idx="4294967295"/>
          </p:nvPr>
        </p:nvSpPr>
        <p:spPr>
          <a:xfrm>
            <a:off x="539552" y="1760894"/>
            <a:ext cx="2880320" cy="2060891"/>
          </a:xfrm>
          <a:noFill/>
          <a:ln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4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ПЗНО </a:t>
            </a:r>
            <a:r>
              <a:rPr lang="en-US" sz="54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endParaRPr lang="ru-RU" sz="54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9337" name="Picture 6" descr="http://www.vectorfree.com/media/vectors/meet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452938"/>
            <a:ext cx="2390775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84563" y="0"/>
            <a:ext cx="6858001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3138488" y="1111250"/>
            <a:ext cx="582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latin typeface="Times New Roman" pitchFamily="18" charset="0"/>
                <a:cs typeface="Times New Roman" pitchFamily="18" charset="0"/>
              </a:rPr>
              <a:t>Ознайомтеся з Умовами прийому до ВНЗ та Правилами прийому до ВНЗ, який Ви обрали</a:t>
            </a:r>
            <a:endParaRPr lang="ru-RU" sz="2400">
              <a:latin typeface="Corbe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flipH="1">
            <a:off x="3627438" y="2379663"/>
            <a:ext cx="4759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latin typeface="Times New Roman" pitchFamily="18" charset="0"/>
                <a:cs typeface="Times New Roman" pitchFamily="18" charset="0"/>
              </a:rPr>
              <a:t>Виберіть спеціальність, за якою Ви бажаєте навчатися</a:t>
            </a:r>
            <a:endParaRPr lang="ru-RU" sz="2200">
              <a:latin typeface="Corbe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flipH="1">
            <a:off x="3627438" y="3462338"/>
            <a:ext cx="47593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latin typeface="Times New Roman" pitchFamily="18" charset="0"/>
                <a:cs typeface="Times New Roman" pitchFamily="18" charset="0"/>
              </a:rPr>
              <a:t>Виберіть предмети для ПЗНО, які Вам потрібні для вступу до ВНЗ за обраною спеціальністю</a:t>
            </a:r>
            <a:endParaRPr lang="ru-RU" sz="2200">
              <a:latin typeface="Corbe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3194050" y="4797425"/>
            <a:ext cx="56261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Важливо!</a:t>
            </a:r>
            <a:r>
              <a:rPr lang="uk-UA" sz="2400" b="1" i="1">
                <a:latin typeface="Times New Roman" pitchFamily="18" charset="0"/>
                <a:cs typeface="Times New Roman" pitchFamily="18" charset="0"/>
              </a:rPr>
              <a:t> Зверніть увагу на рівень  тесту (</a:t>
            </a:r>
            <a:r>
              <a:rPr lang="uk-UA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базовий чи поглиблений</a:t>
            </a:r>
            <a:r>
              <a:rPr lang="uk-UA" sz="2400" b="1" i="1">
                <a:latin typeface="Times New Roman" pitchFamily="18" charset="0"/>
                <a:cs typeface="Times New Roman" pitchFamily="18" charset="0"/>
              </a:rPr>
              <a:t>), який Вам треба обрати з української мови і літератури та математики </a:t>
            </a:r>
            <a:endParaRPr lang="ru-RU" sz="2200">
              <a:latin typeface="Corbe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20975" y="1370013"/>
            <a:ext cx="312738" cy="312737"/>
          </a:xfrm>
          <a:prstGeom prst="ellipse">
            <a:avLst/>
          </a:prstGeom>
          <a:solidFill>
            <a:srgbClr val="C00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19450" y="2638425"/>
            <a:ext cx="312738" cy="312738"/>
          </a:xfrm>
          <a:prstGeom prst="ellipse">
            <a:avLst/>
          </a:prstGeom>
          <a:solidFill>
            <a:srgbClr val="0070C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22174" y="3907395"/>
            <a:ext cx="311727" cy="311727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33675" y="5175250"/>
            <a:ext cx="311150" cy="312738"/>
          </a:xfrm>
          <a:prstGeom prst="ellipse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accent2"/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3129150" y="3314700"/>
            <a:ext cx="6246420" cy="228600"/>
            <a:chOff x="-3200400" y="3314700"/>
            <a:chExt cx="6246420" cy="228600"/>
          </a:xfrm>
          <a:solidFill>
            <a:srgbClr val="C00000"/>
          </a:solidFill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01393" name="Прямоугольник 19"/>
          <p:cNvSpPr>
            <a:spLocks noChangeArrowheads="1"/>
          </p:cNvSpPr>
          <p:nvPr/>
        </p:nvSpPr>
        <p:spPr bwMode="auto">
          <a:xfrm>
            <a:off x="2268538" y="169863"/>
            <a:ext cx="6407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Виконайте наступні дії:</a:t>
            </a:r>
            <a:endParaRPr lang="ru-RU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720725"/>
          </a:xfrm>
        </p:spPr>
        <p:txBody>
          <a:bodyPr/>
          <a:lstStyle/>
          <a:p>
            <a:r>
              <a:rPr lang="uk-UA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реєстрації:</a:t>
            </a:r>
            <a:endParaRPr lang="ru-RU" sz="32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2"/>
          <p:cNvGraphicFramePr/>
          <p:nvPr/>
        </p:nvGraphicFramePr>
        <p:xfrm>
          <a:off x="251520" y="1124744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792162"/>
          </a:xfrm>
        </p:spPr>
        <p:txBody>
          <a:bodyPr/>
          <a:lstStyle/>
          <a:p>
            <a:r>
              <a:rPr lang="uk-UA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Безпосередньо перед початком реєстрації зайдіть на сайт ОРЦОЯО</a:t>
            </a:r>
            <a:endParaRPr lang="ru-RU" sz="28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79512" y="1268760"/>
          <a:ext cx="8784976" cy="4853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alt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Перелік головних інновацій у ЗНО-2015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251520" y="1052736"/>
          <a:ext cx="8688288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97C184-0FD2-4CE8-A8B2-8C6E940CF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BF97C184-0FD2-4CE8-A8B2-8C6E940CF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BF97C184-0FD2-4CE8-A8B2-8C6E940CF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BF97C184-0FD2-4CE8-A8B2-8C6E940CF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72A38-33A5-4267-93D2-1D00A0D5F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EC672A38-33A5-4267-93D2-1D00A0D5F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EC672A38-33A5-4267-93D2-1D00A0D5F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EC672A38-33A5-4267-93D2-1D00A0D5F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A797BD-2047-4D83-A918-582273B9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98A797BD-2047-4D83-A918-582273B96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98A797BD-2047-4D83-A918-582273B9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98A797BD-2047-4D83-A918-582273B9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B5BABA-4530-458A-857D-CB6271C2E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3CB5BABA-4530-458A-857D-CB6271C2E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3CB5BABA-4530-458A-857D-CB6271C2E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3CB5BABA-4530-458A-857D-CB6271C2E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D70514-E949-497C-85C2-338DCE7B8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9AD70514-E949-497C-85C2-338DCE7B8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9AD70514-E949-497C-85C2-338DCE7B8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9AD70514-E949-497C-85C2-338DCE7B8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9CB160-F020-4F2C-96BF-53D6072D2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299CB160-F020-4F2C-96BF-53D6072D2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99CB160-F020-4F2C-96BF-53D6072D2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299CB160-F020-4F2C-96BF-53D6072D2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1F6995-CA76-4DCF-99DF-7B483F4A6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591F6995-CA76-4DCF-99DF-7B483F4A6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591F6995-CA76-4DCF-99DF-7B483F4A6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591F6995-CA76-4DCF-99DF-7B483F4A6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6BD61B-4B0F-4BFE-8A07-BA345676D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736BD61B-4B0F-4BFE-8A07-BA345676D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736BD61B-4B0F-4BFE-8A07-BA345676D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736BD61B-4B0F-4BFE-8A07-BA345676D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DB6A63-FABA-44E2-8575-4783F6583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graphicEl>
                                              <a:dgm id="{F1DB6A63-FABA-44E2-8575-4783F6583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F1DB6A63-FABA-44E2-8575-4783F6583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1DB6A63-FABA-44E2-8575-4783F6583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226812-AE64-44B6-9314-95D58F6CA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57226812-AE64-44B6-9314-95D58F6CA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57226812-AE64-44B6-9314-95D58F6CA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57226812-AE64-44B6-9314-95D58F6CA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Graphic spid="2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uk-UA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Якщо Ви обрали сайт 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test-center.od.ua</a:t>
            </a:r>
            <a:r>
              <a:rPr lang="uk-UA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то Ви одразу потрапите на головну сторінку сайту ОРЦОЯО</a:t>
            </a:r>
            <a:endParaRPr lang="ru-RU" sz="2400" smtClean="0"/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125538"/>
            <a:ext cx="6500813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TextBox 4"/>
          <p:cNvSpPr txBox="1">
            <a:spLocks noChangeArrowheads="1"/>
          </p:cNvSpPr>
          <p:nvPr/>
        </p:nvSpPr>
        <p:spPr bwMode="auto">
          <a:xfrm>
            <a:off x="0" y="2100263"/>
            <a:ext cx="25558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Підготуйте все для початку реєстрації (паспорт (або Свідоцтво про народження), адресу, список обраних для пробного тестування предметів тощо) і натисніть опцію </a:t>
            </a:r>
            <a:r>
              <a:rPr lang="uk-UA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«Реєстрація на пробне ЗНО-2015»</a:t>
            </a:r>
            <a:endPara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411413" y="2565400"/>
            <a:ext cx="3394075" cy="20875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Inside-right pages with text"/>
          <p:cNvGrpSpPr>
            <a:grpSpLocks/>
          </p:cNvGrpSpPr>
          <p:nvPr/>
        </p:nvGrpSpPr>
        <p:grpSpPr bwMode="auto">
          <a:xfrm>
            <a:off x="4535488" y="1371600"/>
            <a:ext cx="3132137" cy="4114800"/>
            <a:chOff x="4535424" y="1371600"/>
            <a:chExt cx="3081528" cy="4114800"/>
          </a:xfrm>
        </p:grpSpPr>
        <p:grpSp>
          <p:nvGrpSpPr>
            <p:cNvPr id="106499" name="Inside-right"/>
            <p:cNvGrpSpPr>
              <a:grpSpLocks/>
            </p:cNvGrpSpPr>
            <p:nvPr/>
          </p:nvGrpSpPr>
          <p:grpSpPr bwMode="auto"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grpSp>
            <p:nvGrpSpPr>
              <p:cNvPr id="141" name="Rounded Rectangle 140"/>
              <p:cNvGrpSpPr>
                <a:grpSpLocks/>
              </p:cNvGrpSpPr>
              <p:nvPr/>
            </p:nvGrpSpPr>
            <p:grpSpPr bwMode="auto">
              <a:xfrm rot="10800000">
                <a:off x="1469136" y="1298448"/>
                <a:ext cx="3163824" cy="4224528"/>
                <a:chOff x="4511040" y="1335024"/>
                <a:chExt cx="3163824" cy="4224528"/>
              </a:xfrm>
            </p:grpSpPr>
            <p:pic>
              <p:nvPicPr>
                <p:cNvPr id="106501" name="Rounded Rectangle 140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511040" y="1335024"/>
                  <a:ext cx="3163824" cy="4224528"/>
                </a:xfrm>
                <a:prstGeom prst="rect">
                  <a:avLst/>
                </a:prstGeom>
                <a:noFill/>
              </p:spPr>
            </p:pic>
            <p:sp>
              <p:nvSpPr>
                <p:cNvPr id="106502" name="Text Box 6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4586091" y="1385691"/>
                  <a:ext cx="3016770" cy="40866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/>
                  <a:endParaRPr lang="uk-UA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2" name="Rectangle 141"/>
              <p:cNvGrpSpPr>
                <a:grpSpLocks/>
              </p:cNvGrpSpPr>
              <p:nvPr/>
            </p:nvGrpSpPr>
            <p:grpSpPr bwMode="auto">
              <a:xfrm rot="10800000">
                <a:off x="1633728" y="1377696"/>
                <a:ext cx="2999232" cy="4066032"/>
                <a:chOff x="4511040" y="1414272"/>
                <a:chExt cx="2999232" cy="4066032"/>
              </a:xfrm>
            </p:grpSpPr>
            <p:pic>
              <p:nvPicPr>
                <p:cNvPr id="106504" name="Rectangle 141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511040" y="1414272"/>
                  <a:ext cx="2999232" cy="4066032"/>
                </a:xfrm>
                <a:prstGeom prst="rect">
                  <a:avLst/>
                </a:prstGeom>
                <a:noFill/>
              </p:spPr>
            </p:pic>
            <p:sp>
              <p:nvSpPr>
                <p:cNvPr id="106505" name="Text Box 9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4572000" y="1449324"/>
                  <a:ext cx="2880360" cy="39593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/>
                  <a:endParaRPr lang="uk-UA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43" name="TextBox 142"/>
            <p:cNvSpPr txBox="1"/>
            <p:nvPr/>
          </p:nvSpPr>
          <p:spPr>
            <a:xfrm>
              <a:off x="4698586" y="1551563"/>
              <a:ext cx="2464213" cy="3108543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Послідовність виконання дій під час реєстрації для участі в ПЗНО-2015</a:t>
              </a:r>
              <a:endParaRPr lang="ru-RU" sz="2800" b="1" dirty="0">
                <a:solidFill>
                  <a:prstClr val="white"/>
                </a:solidFill>
                <a:latin typeface="Vivaldi"/>
              </a:endParaRPr>
            </a:p>
          </p:txBody>
        </p:sp>
        <p:grpSp>
          <p:nvGrpSpPr>
            <p:cNvPr id="106509" name="Group 167"/>
            <p:cNvGrpSpPr>
              <a:grpSpLocks/>
            </p:cNvGrpSpPr>
            <p:nvPr/>
          </p:nvGrpSpPr>
          <p:grpSpPr bwMode="auto"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rot="5400000">
                <a:off x="5263355" y="3428219"/>
                <a:ext cx="3949700" cy="1561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5318019" y="3428219"/>
                <a:ext cx="3949700" cy="1562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5357066" y="3428219"/>
                <a:ext cx="3949700" cy="1561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5394550" y="3428219"/>
                <a:ext cx="3949700" cy="1561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5433596" y="3428219"/>
                <a:ext cx="3949700" cy="1562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5188386" y="3428219"/>
                <a:ext cx="3949700" cy="1561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Inside-left pages"/>
          <p:cNvGrpSpPr>
            <a:grpSpLocks/>
          </p:cNvGrpSpPr>
          <p:nvPr/>
        </p:nvGrpSpPr>
        <p:grpSpPr bwMode="auto">
          <a:xfrm>
            <a:off x="1527175" y="1371600"/>
            <a:ext cx="3044825" cy="4114800"/>
            <a:chOff x="1527048" y="1371600"/>
            <a:chExt cx="3044952" cy="4114800"/>
          </a:xfrm>
        </p:grpSpPr>
        <p:sp>
          <p:nvSpPr>
            <p:cNvPr id="103" name="Rounded Rectangle 102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Book cover"/>
          <p:cNvGrpSpPr>
            <a:grpSpLocks/>
          </p:cNvGrpSpPr>
          <p:nvPr/>
        </p:nvGrpSpPr>
        <p:grpSpPr bwMode="auto">
          <a:xfrm>
            <a:off x="1619250" y="1341438"/>
            <a:ext cx="3048000" cy="4114800"/>
            <a:chOff x="4572000" y="1371600"/>
            <a:chExt cx="3048000" cy="4114800"/>
          </a:xfrm>
        </p:grpSpPr>
        <p:sp>
          <p:nvSpPr>
            <p:cNvPr id="27" name="Rounded Rectangle 26"/>
            <p:cNvSpPr/>
            <p:nvPr/>
          </p:nvSpPr>
          <p:spPr>
            <a:xfrm>
              <a:off x="4572000" y="1371600"/>
              <a:ext cx="3048000" cy="4114800"/>
            </a:xfrm>
            <a:prstGeom prst="roundRect">
              <a:avLst>
                <a:gd name="adj" fmla="val 21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572000" y="1371600"/>
              <a:ext cx="667512" cy="4114800"/>
            </a:xfrm>
            <a:prstGeom prst="roundRect">
              <a:avLst>
                <a:gd name="adj" fmla="val 21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572000" y="38862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572000" y="49530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572000" y="28194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572000" y="17526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/>
        </p:nvSpPr>
        <p:spPr>
          <a:xfrm>
            <a:off x="1963770" y="2512784"/>
            <a:ext cx="2734817" cy="1354545"/>
          </a:xfrm>
          <a:prstGeom prst="rect">
            <a:avLst/>
          </a:prstGeom>
        </p:spPr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reflection blurRad="6350" stA="55000" endA="300" endPos="45500" dir="5400000" sy="-100000" algn="bl"/>
                </a:effectLst>
                <a:latin typeface="Times New Roman"/>
                <a:ea typeface="Times New Roman"/>
              </a:rPr>
              <a:t>  </a:t>
            </a:r>
            <a:r>
              <a:rPr lang="uk-UA" sz="3200" b="1" dirty="0">
                <a:solidFill>
                  <a:prstClr val="white"/>
                </a:solidFill>
                <a:latin typeface="Times New Roman"/>
                <a:ea typeface="Times New Roman"/>
              </a:rPr>
              <a:t>ПЗНО</a:t>
            </a:r>
            <a:r>
              <a:rPr lang="uk-UA" sz="4000" b="1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sz="5400" b="1" dirty="0">
                <a:solidFill>
                  <a:prstClr val="white"/>
                </a:solidFill>
                <a:latin typeface="Times New Roman"/>
                <a:ea typeface="Times New Roman"/>
              </a:rPr>
              <a:t>2015 </a:t>
            </a:r>
            <a:endParaRPr lang="ru-RU" sz="5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115888"/>
            <a:ext cx="8928100" cy="720725"/>
          </a:xfrm>
        </p:spPr>
        <p:txBody>
          <a:bodyPr/>
          <a:lstStyle/>
          <a:p>
            <a:r>
              <a:rPr lang="uk-UA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Ознайомтеся з інформацією на цій сторінці та натисніть опцію</a:t>
            </a:r>
            <a:endParaRPr lang="ru-RU" sz="2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2"/>
          <a:srcRect b="39632"/>
          <a:stretch>
            <a:fillRect/>
          </a:stretch>
        </p:blipFill>
        <p:spPr bwMode="auto">
          <a:xfrm>
            <a:off x="20638" y="1196975"/>
            <a:ext cx="909637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4356100" y="620713"/>
            <a:ext cx="4248150" cy="4321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r>
              <a:rPr lang="uk-UA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ВАЖЛИВО!</a:t>
            </a:r>
            <a:endPara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1" name="TextBox 4"/>
          <p:cNvSpPr txBox="1">
            <a:spLocks noChangeArrowheads="1"/>
          </p:cNvSpPr>
          <p:nvPr/>
        </p:nvSpPr>
        <p:spPr bwMode="auto">
          <a:xfrm>
            <a:off x="190500" y="908050"/>
            <a:ext cx="87852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Times New Roman" pitchFamily="18" charset="0"/>
                <a:cs typeface="Times New Roman" pitchFamily="18" charset="0"/>
              </a:rPr>
              <a:t>На сторінці, що відкриється, Вам буде запропоновано почергово ознайомитися з усіма нормативними документами, що стосуються пробного ЗНО. </a:t>
            </a:r>
          </a:p>
          <a:p>
            <a:pPr algn="ctr"/>
            <a:r>
              <a:rPr lang="uk-UA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Зробіть це обов’язково</a:t>
            </a:r>
            <a:r>
              <a:rPr lang="uk-UA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5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8" y="2636838"/>
            <a:ext cx="84836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TextBox 2"/>
          <p:cNvSpPr txBox="1">
            <a:spLocks noChangeArrowheads="1"/>
          </p:cNvSpPr>
          <p:nvPr/>
        </p:nvSpPr>
        <p:spPr bwMode="auto">
          <a:xfrm>
            <a:off x="468313" y="5229225"/>
            <a:ext cx="74882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/>
              <a:t>…………………………………</a:t>
            </a:r>
            <a:endParaRPr lang="ru-RU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8229600" cy="633412"/>
          </a:xfrm>
        </p:spPr>
        <p:txBody>
          <a:bodyPr/>
          <a:lstStyle/>
          <a:p>
            <a:r>
              <a:rPr lang="uk-UA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Далі дійте за вказівкою нижче</a:t>
            </a:r>
            <a:endParaRPr lang="ru-RU" sz="32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2"/>
          <a:srcRect l="2617" r="2554"/>
          <a:stretch>
            <a:fillRect/>
          </a:stretch>
        </p:blipFill>
        <p:spPr bwMode="auto">
          <a:xfrm>
            <a:off x="23813" y="1692275"/>
            <a:ext cx="89217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2988" y="3711575"/>
            <a:ext cx="7058025" cy="863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Завершивши ознайомлення з інформацією,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натисніть по черзі позначені стрілками опції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6646863" y="3429000"/>
            <a:ext cx="8667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46338" y="2924175"/>
            <a:ext cx="90328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0599" name="TextBox 24"/>
          <p:cNvSpPr txBox="1">
            <a:spLocks noChangeArrowheads="1"/>
          </p:cNvSpPr>
          <p:nvPr/>
        </p:nvSpPr>
        <p:spPr bwMode="auto">
          <a:xfrm>
            <a:off x="107950" y="955675"/>
            <a:ext cx="8785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/>
              <a:t>……………………………………….</a:t>
            </a:r>
            <a:endParaRPr lang="ru-RU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uk-UA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Продовження реєстрації</a:t>
            </a:r>
            <a:endParaRPr lang="ru-RU" sz="32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0613" y="981075"/>
            <a:ext cx="54054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TextBox 4"/>
          <p:cNvSpPr txBox="1">
            <a:spLocks noChangeArrowheads="1"/>
          </p:cNvSpPr>
          <p:nvPr/>
        </p:nvSpPr>
        <p:spPr bwMode="auto">
          <a:xfrm>
            <a:off x="250825" y="2060575"/>
            <a:ext cx="3313113" cy="25860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Далі Вам буде запропоновано ознайомитися ще з декількома  важливими документами. Зробіть це і після завершення цієї процедури кожного разу тисніть по черзі опції </a:t>
            </a:r>
          </a:p>
          <a:p>
            <a:pPr algn="ctr"/>
            <a:r>
              <a:rPr lang="uk-UA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«Текст мною прочитаний»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погоджуюсь та бажаю продовжити реєстрацію»</a:t>
            </a:r>
            <a:endPara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116013" y="1341438"/>
            <a:ext cx="2447925" cy="7191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116013" y="4646613"/>
            <a:ext cx="2514600" cy="1590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uk-UA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Продовження реєстрації</a:t>
            </a:r>
            <a:endParaRPr lang="ru-RU" sz="32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3" name="TextBox 4"/>
          <p:cNvSpPr txBox="1">
            <a:spLocks noChangeArrowheads="1"/>
          </p:cNvSpPr>
          <p:nvPr/>
        </p:nvSpPr>
        <p:spPr bwMode="auto">
          <a:xfrm>
            <a:off x="250825" y="2060575"/>
            <a:ext cx="3313113" cy="25860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Далі Вам буде запропоновано ознайомитися ще з декількома  важливими документами. Зробіть це і після завершення цієї процедури кожного разу тисніть по черзі опції </a:t>
            </a:r>
          </a:p>
          <a:p>
            <a:pPr algn="ctr"/>
            <a:r>
              <a:rPr lang="uk-UA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«Текст мною прочитаний»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погоджуюсь та бажаю продовжити реєстрацію»</a:t>
            </a:r>
            <a:endPara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116013" y="1341438"/>
            <a:ext cx="2447925" cy="7191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116013" y="4646613"/>
            <a:ext cx="2514600" cy="1590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2646" name="Picture 2"/>
          <p:cNvPicPr>
            <a:picLocks noChangeAspect="1" noChangeArrowheads="1"/>
          </p:cNvPicPr>
          <p:nvPr/>
        </p:nvPicPr>
        <p:blipFill>
          <a:blip r:embed="rId3"/>
          <a:srcRect r="6609"/>
          <a:stretch>
            <a:fillRect/>
          </a:stretch>
        </p:blipFill>
        <p:spPr bwMode="auto">
          <a:xfrm>
            <a:off x="3851275" y="981075"/>
            <a:ext cx="5164138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2550" y="4056063"/>
            <a:ext cx="514667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8" name="TextBox 10"/>
          <p:cNvSpPr txBox="1">
            <a:spLocks noChangeArrowheads="1"/>
          </p:cNvSpPr>
          <p:nvPr/>
        </p:nvSpPr>
        <p:spPr bwMode="auto">
          <a:xfrm>
            <a:off x="3851275" y="3213100"/>
            <a:ext cx="51879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/>
              <a:t>……………………...</a:t>
            </a:r>
            <a:endParaRPr lang="ru-RU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uk-UA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Продовження реєстрації</a:t>
            </a:r>
            <a:endParaRPr lang="ru-RU" sz="32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7" name="TextBox 4"/>
          <p:cNvSpPr txBox="1">
            <a:spLocks noChangeArrowheads="1"/>
          </p:cNvSpPr>
          <p:nvPr/>
        </p:nvSpPr>
        <p:spPr bwMode="auto">
          <a:xfrm>
            <a:off x="250825" y="2060575"/>
            <a:ext cx="3313113" cy="25860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Далі Вам буде запропоновано ознайомитися ще з декількома  важливими документами. Зробіть це і після завершення цієї процедури кожного разу тисніть по черзі опції </a:t>
            </a:r>
          </a:p>
          <a:p>
            <a:pPr algn="ctr"/>
            <a:r>
              <a:rPr lang="uk-UA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«Текст мною прочитаний»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погоджуюсь та бажаю продовжити реєстрацію»</a:t>
            </a:r>
            <a:endPara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116013" y="1341438"/>
            <a:ext cx="2447925" cy="7191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116013" y="4646613"/>
            <a:ext cx="2447925" cy="1085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36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2675" y="977900"/>
            <a:ext cx="5521325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uk-UA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Продовження реєстрації</a:t>
            </a:r>
            <a:endParaRPr lang="ru-RU" sz="32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1" name="TextBox 4"/>
          <p:cNvSpPr txBox="1">
            <a:spLocks noChangeArrowheads="1"/>
          </p:cNvSpPr>
          <p:nvPr/>
        </p:nvSpPr>
        <p:spPr bwMode="auto">
          <a:xfrm>
            <a:off x="107950" y="1771650"/>
            <a:ext cx="3311525" cy="25844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Далі Вам буде запропоновано ознайомитися ще з декількома  важливими документами. Зробіть це і після завершення цієї процедури кожного разу тисніть по черзі опції </a:t>
            </a:r>
          </a:p>
          <a:p>
            <a:pPr algn="ctr"/>
            <a:r>
              <a:rPr lang="uk-UA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«Текст мною прочитаний»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погоджуюсь та бажаю продовжити реєстрацію»</a:t>
            </a:r>
            <a:endPara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276600" y="1916113"/>
            <a:ext cx="4587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276600" y="4221163"/>
            <a:ext cx="4587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46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5388" y="1628775"/>
            <a:ext cx="5243512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5" name="TextBox 13"/>
          <p:cNvSpPr txBox="1">
            <a:spLocks noChangeArrowheads="1"/>
          </p:cNvSpPr>
          <p:nvPr/>
        </p:nvSpPr>
        <p:spPr bwMode="auto">
          <a:xfrm>
            <a:off x="179388" y="4941888"/>
            <a:ext cx="8799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Наступна сторінка – заповнення форми заяви!</a:t>
            </a:r>
            <a:endParaRPr lang="ru-RU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2125" y="188913"/>
            <a:ext cx="8229600" cy="633412"/>
          </a:xfrm>
        </p:spPr>
        <p:txBody>
          <a:bodyPr/>
          <a:lstStyle/>
          <a:p>
            <a:r>
              <a:rPr lang="uk-UA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Сторінка заповнення форми заяви</a:t>
            </a:r>
            <a:endParaRPr lang="ru-RU" sz="28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57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475" y="981075"/>
            <a:ext cx="80660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050" y="3860800"/>
            <a:ext cx="7935913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TextBox 5"/>
          <p:cNvSpPr txBox="1">
            <a:spLocks noChangeArrowheads="1"/>
          </p:cNvSpPr>
          <p:nvPr/>
        </p:nvSpPr>
        <p:spPr bwMode="auto">
          <a:xfrm>
            <a:off x="5076825" y="2060575"/>
            <a:ext cx="3403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i="1">
                <a:latin typeface="Times New Roman" pitchFamily="18" charset="0"/>
                <a:cs typeface="Times New Roman" pitchFamily="18" charset="0"/>
              </a:rPr>
              <a:t>Впишіть свої дані, використавши паспорт або свідоцтво про народження і, натиснувши опцію, оберіть свою стать!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635375" y="3141663"/>
            <a:ext cx="1728788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Правая фигурная скобка 9"/>
          <p:cNvSpPr/>
          <p:nvPr/>
        </p:nvSpPr>
        <p:spPr>
          <a:xfrm>
            <a:off x="3779838" y="2312988"/>
            <a:ext cx="144462" cy="82867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4011613" y="2565400"/>
            <a:ext cx="1352550" cy="171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5721" name="TextBox 19"/>
          <p:cNvSpPr txBox="1">
            <a:spLocks noChangeArrowheads="1"/>
          </p:cNvSpPr>
          <p:nvPr/>
        </p:nvSpPr>
        <p:spPr bwMode="auto">
          <a:xfrm>
            <a:off x="5219700" y="5373688"/>
            <a:ext cx="340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i="1">
                <a:latin typeface="Times New Roman" pitchFamily="18" charset="0"/>
                <a:cs typeface="Times New Roman" pitchFamily="18" charset="0"/>
              </a:rPr>
              <a:t>Заповнений зразок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140200" y="5557838"/>
            <a:ext cx="1727200" cy="31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Inside-right pages with text"/>
          <p:cNvGrpSpPr>
            <a:grpSpLocks/>
          </p:cNvGrpSpPr>
          <p:nvPr/>
        </p:nvGrpSpPr>
        <p:grpSpPr bwMode="auto">
          <a:xfrm>
            <a:off x="4572000" y="1371600"/>
            <a:ext cx="3044825" cy="4114800"/>
            <a:chOff x="4572000" y="1371600"/>
            <a:chExt cx="3044952" cy="4114800"/>
          </a:xfrm>
        </p:grpSpPr>
        <p:grpSp>
          <p:nvGrpSpPr>
            <p:cNvPr id="58397" name="Inside-right"/>
            <p:cNvGrpSpPr>
              <a:grpSpLocks/>
            </p:cNvGrpSpPr>
            <p:nvPr/>
          </p:nvGrpSpPr>
          <p:grpSpPr bwMode="auto"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91640" y="1449324"/>
                <a:ext cx="2880360" cy="3959352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4733795" y="1764407"/>
              <a:ext cx="2304256" cy="3416320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Коментар щодо зміни системи </a:t>
              </a:r>
              <a:r>
                <a:rPr lang="uk-UA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визначення результатів </a:t>
              </a:r>
              <a:r>
                <a:rPr lang="uk-UA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ЗНО </a:t>
              </a:r>
              <a:endParaRPr lang="uk-UA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uk-UA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поріг «склав – не склав</a:t>
              </a:r>
              <a:r>
                <a:rPr lang="uk-UA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»)</a:t>
              </a:r>
              <a:endParaRPr lang="uk-UA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solidFill>
                  <a:prstClr val="white"/>
                </a:solidFill>
                <a:latin typeface="Vivaldi"/>
              </a:endParaRPr>
            </a:p>
          </p:txBody>
        </p:sp>
        <p:grpSp>
          <p:nvGrpSpPr>
            <p:cNvPr id="58401" name="Group 167"/>
            <p:cNvGrpSpPr>
              <a:grpSpLocks/>
            </p:cNvGrpSpPr>
            <p:nvPr/>
          </p:nvGrpSpPr>
          <p:grpSpPr bwMode="auto"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rot="5400000">
                <a:off x="5263468" y="3428206"/>
                <a:ext cx="3949700" cy="1587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5317445" y="3428206"/>
                <a:ext cx="3949700" cy="1587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5357134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5395235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5433337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5188852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Inside-left pages"/>
          <p:cNvGrpSpPr>
            <a:grpSpLocks/>
          </p:cNvGrpSpPr>
          <p:nvPr/>
        </p:nvGrpSpPr>
        <p:grpSpPr bwMode="auto">
          <a:xfrm>
            <a:off x="1527175" y="1371600"/>
            <a:ext cx="3044825" cy="4114800"/>
            <a:chOff x="1527048" y="1371600"/>
            <a:chExt cx="3044952" cy="4114800"/>
          </a:xfrm>
        </p:grpSpPr>
        <p:sp>
          <p:nvSpPr>
            <p:cNvPr id="103" name="Rounded Rectangle 102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Book cover"/>
          <p:cNvGrpSpPr>
            <a:grpSpLocks/>
          </p:cNvGrpSpPr>
          <p:nvPr/>
        </p:nvGrpSpPr>
        <p:grpSpPr bwMode="auto">
          <a:xfrm>
            <a:off x="1524000" y="1384300"/>
            <a:ext cx="3048000" cy="4114800"/>
            <a:chOff x="4572000" y="1371600"/>
            <a:chExt cx="3048000" cy="4114800"/>
          </a:xfrm>
        </p:grpSpPr>
        <p:sp>
          <p:nvSpPr>
            <p:cNvPr id="27" name="Rounded Rectangle 26"/>
            <p:cNvSpPr/>
            <p:nvPr/>
          </p:nvSpPr>
          <p:spPr>
            <a:xfrm>
              <a:off x="4572000" y="1371600"/>
              <a:ext cx="3048000" cy="4114800"/>
            </a:xfrm>
            <a:prstGeom prst="roundRect">
              <a:avLst>
                <a:gd name="adj" fmla="val 21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572000" y="1371600"/>
              <a:ext cx="667512" cy="4114800"/>
            </a:xfrm>
            <a:prstGeom prst="roundRect">
              <a:avLst>
                <a:gd name="adj" fmla="val 21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572000" y="38862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572000" y="49530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572000" y="28194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572000" y="17526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/>
        </p:nvSpPr>
        <p:spPr>
          <a:xfrm>
            <a:off x="1963770" y="2512784"/>
            <a:ext cx="2734817" cy="1354545"/>
          </a:xfrm>
          <a:prstGeom prst="rect">
            <a:avLst/>
          </a:prstGeom>
        </p:spPr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reflection blurRad="6350" stA="55000" endA="300" endPos="45500" dir="5400000" sy="-100000" algn="bl"/>
                </a:effectLst>
                <a:latin typeface="Times New Roman"/>
                <a:ea typeface="Times New Roman"/>
              </a:rPr>
              <a:t>  </a:t>
            </a:r>
            <a:r>
              <a:rPr lang="uk-UA" sz="3200" b="1" dirty="0">
                <a:solidFill>
                  <a:prstClr val="white"/>
                </a:solidFill>
                <a:latin typeface="Times New Roman"/>
                <a:ea typeface="Times New Roman"/>
              </a:rPr>
              <a:t>ЗНО</a:t>
            </a:r>
            <a:r>
              <a:rPr lang="uk-UA" sz="4000" b="1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sz="5400" b="1" dirty="0">
                <a:solidFill>
                  <a:prstClr val="white"/>
                </a:solidFill>
                <a:latin typeface="Times New Roman"/>
                <a:ea typeface="Times New Roman"/>
              </a:rPr>
              <a:t>2015 </a:t>
            </a:r>
            <a:endParaRPr lang="ru-RU" sz="5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2125" y="188913"/>
            <a:ext cx="8229600" cy="633412"/>
          </a:xfrm>
        </p:spPr>
        <p:txBody>
          <a:bodyPr/>
          <a:lstStyle/>
          <a:p>
            <a:r>
              <a:rPr lang="uk-UA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Сторінка заповнення форми заяви (продовження)</a:t>
            </a:r>
            <a:endParaRPr lang="ru-RU" sz="28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67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52513"/>
            <a:ext cx="87122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0" name="TextBox 11"/>
          <p:cNvSpPr txBox="1">
            <a:spLocks noChangeArrowheads="1"/>
          </p:cNvSpPr>
          <p:nvPr/>
        </p:nvSpPr>
        <p:spPr bwMode="auto">
          <a:xfrm>
            <a:off x="4859338" y="2565400"/>
            <a:ext cx="37639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Впишіть свої дані, використавши паспорт або свідоцтво про народження. </a:t>
            </a:r>
          </a:p>
          <a:p>
            <a:pPr algn="ctr"/>
            <a:r>
              <a:rPr lang="uk-UA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Поштовий індекс слід зазначити обов’язково!</a:t>
            </a:r>
          </a:p>
          <a:p>
            <a:pPr algn="ctr"/>
            <a:r>
              <a:rPr lang="uk-UA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Натиснувши опції, оберіть свою область, район, тип вулиці та інформацію про здобуту освіту!</a:t>
            </a:r>
            <a:endParaRPr lang="ru-RU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2125" y="188913"/>
            <a:ext cx="8229600" cy="633412"/>
          </a:xfrm>
        </p:spPr>
        <p:txBody>
          <a:bodyPr/>
          <a:lstStyle/>
          <a:p>
            <a:r>
              <a:rPr lang="uk-UA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Сторінка заповнення форми заяви (продовження)</a:t>
            </a:r>
            <a:endParaRPr lang="ru-RU" sz="28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7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92200"/>
            <a:ext cx="6481763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4" name="TextBox 11"/>
          <p:cNvSpPr txBox="1">
            <a:spLocks noChangeArrowheads="1"/>
          </p:cNvSpPr>
          <p:nvPr/>
        </p:nvSpPr>
        <p:spPr bwMode="auto">
          <a:xfrm>
            <a:off x="5148263" y="3068638"/>
            <a:ext cx="37639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Зразок заповнення реєстраційної форми!</a:t>
            </a:r>
            <a:endParaRPr lang="ru-RU" sz="28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2125" y="188913"/>
            <a:ext cx="8229600" cy="633412"/>
          </a:xfrm>
        </p:spPr>
        <p:txBody>
          <a:bodyPr/>
          <a:lstStyle/>
          <a:p>
            <a:r>
              <a:rPr lang="uk-UA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Сторінка заповнення форми заяви (продовження)</a:t>
            </a:r>
            <a:endParaRPr lang="ru-RU" sz="28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87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08050"/>
            <a:ext cx="7343775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8" name="TextBox 6"/>
          <p:cNvSpPr txBox="1">
            <a:spLocks noChangeArrowheads="1"/>
          </p:cNvSpPr>
          <p:nvPr/>
        </p:nvSpPr>
        <p:spPr bwMode="auto">
          <a:xfrm>
            <a:off x="5148263" y="2276475"/>
            <a:ext cx="39068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Увага! Обираючи тести з української мови і літератури та математики, Вам обов’язково слід вказати також обраний рівень – базовий чи поглиблений!</a:t>
            </a:r>
          </a:p>
          <a:p>
            <a:pPr algn="ctr"/>
            <a:endParaRPr lang="uk-UA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Ця частина форми заяви заповнюється за допомогою </a:t>
            </a:r>
            <a:r>
              <a:rPr lang="uk-UA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натиснення опцій </a:t>
            </a:r>
            <a:r>
              <a:rPr lang="uk-UA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вибору відповідних предметів і мови!</a:t>
            </a:r>
            <a:endParaRPr 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4211638" y="2276475"/>
            <a:ext cx="1439862" cy="14319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708400" y="3708400"/>
            <a:ext cx="19431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88" y="1052513"/>
            <a:ext cx="7781925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Прямоугольник 4"/>
          <p:cNvSpPr>
            <a:spLocks noChangeArrowheads="1"/>
          </p:cNvSpPr>
          <p:nvPr/>
        </p:nvSpPr>
        <p:spPr bwMode="auto">
          <a:xfrm>
            <a:off x="1042988" y="0"/>
            <a:ext cx="72739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Сторінка заповнення форми заяви (продовження)</a:t>
            </a:r>
            <a:endParaRPr lang="ru-RU" sz="2800"/>
          </a:p>
        </p:txBody>
      </p:sp>
      <p:sp>
        <p:nvSpPr>
          <p:cNvPr id="119812" name="TextBox 5"/>
          <p:cNvSpPr txBox="1">
            <a:spLocks noChangeArrowheads="1"/>
          </p:cNvSpPr>
          <p:nvPr/>
        </p:nvSpPr>
        <p:spPr bwMode="auto">
          <a:xfrm>
            <a:off x="6011863" y="4006850"/>
            <a:ext cx="31083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Зразок заповненої попередньої сторінки! Заповнивши, натисніть опцію</a:t>
            </a:r>
            <a:endParaRPr lang="ru-RU" sz="20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7019925" y="5330825"/>
            <a:ext cx="144463" cy="4016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Прямоугольник 4"/>
          <p:cNvSpPr>
            <a:spLocks noChangeArrowheads="1"/>
          </p:cNvSpPr>
          <p:nvPr/>
        </p:nvSpPr>
        <p:spPr bwMode="auto">
          <a:xfrm>
            <a:off x="1042988" y="0"/>
            <a:ext cx="72739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Відкриється заповнена сторінка для перевірки внесених даних</a:t>
            </a:r>
            <a:endParaRPr lang="ru-RU" sz="2800"/>
          </a:p>
        </p:txBody>
      </p:sp>
      <p:pic>
        <p:nvPicPr>
          <p:cNvPr id="1208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1052513"/>
            <a:ext cx="84772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TextBox 7"/>
          <p:cNvSpPr txBox="1">
            <a:spLocks noChangeArrowheads="1"/>
          </p:cNvSpPr>
          <p:nvPr/>
        </p:nvSpPr>
        <p:spPr bwMode="auto">
          <a:xfrm>
            <a:off x="1811338" y="4941888"/>
            <a:ext cx="519588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Перевірте все дуже уважно!</a:t>
            </a:r>
            <a:endParaRPr lang="ru-RU" sz="40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-127000"/>
            <a:ext cx="8229600" cy="1143000"/>
          </a:xfrm>
        </p:spPr>
        <p:txBody>
          <a:bodyPr/>
          <a:lstStyle/>
          <a:p>
            <a:r>
              <a:rPr lang="uk-UA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Продовження</a:t>
            </a:r>
            <a:endParaRPr lang="ru-RU" sz="32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8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981075"/>
            <a:ext cx="58674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0" name="TextBox 4"/>
          <p:cNvSpPr txBox="1">
            <a:spLocks noChangeArrowheads="1"/>
          </p:cNvSpPr>
          <p:nvPr/>
        </p:nvSpPr>
        <p:spPr bwMode="auto">
          <a:xfrm>
            <a:off x="179388" y="2492375"/>
            <a:ext cx="25987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Перевірте все дуже уважно!</a:t>
            </a:r>
            <a:endParaRPr lang="ru-RU" sz="40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-127000"/>
            <a:ext cx="8229600" cy="1143000"/>
          </a:xfrm>
        </p:spPr>
        <p:txBody>
          <a:bodyPr/>
          <a:lstStyle/>
          <a:p>
            <a:r>
              <a:rPr lang="uk-UA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Продовження</a:t>
            </a:r>
            <a:endParaRPr lang="ru-RU" sz="32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83" name="TextBox 4"/>
          <p:cNvSpPr txBox="1">
            <a:spLocks noChangeArrowheads="1"/>
          </p:cNvSpPr>
          <p:nvPr/>
        </p:nvSpPr>
        <p:spPr bwMode="auto">
          <a:xfrm>
            <a:off x="492125" y="1268413"/>
            <a:ext cx="8064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Перевіривши заповнення форми заяви, натисніть опцію</a:t>
            </a:r>
            <a:endParaRPr lang="ru-RU" sz="40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3068638"/>
            <a:ext cx="901700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>
          <a:xfrm>
            <a:off x="4056063" y="2708275"/>
            <a:ext cx="936625" cy="64928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886" name="TextBox 6"/>
          <p:cNvSpPr txBox="1">
            <a:spLocks noChangeArrowheads="1"/>
          </p:cNvSpPr>
          <p:nvPr/>
        </p:nvSpPr>
        <p:spPr bwMode="auto">
          <a:xfrm>
            <a:off x="492125" y="5084763"/>
            <a:ext cx="8064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Якщо є зміни або слід виправити дані, натисніть опцію</a:t>
            </a:r>
            <a:endParaRPr lang="ru-RU" sz="40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4056063" y="4445000"/>
            <a:ext cx="936625" cy="6477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-127000"/>
            <a:ext cx="8229600" cy="1143000"/>
          </a:xfrm>
        </p:spPr>
        <p:txBody>
          <a:bodyPr/>
          <a:lstStyle/>
          <a:p>
            <a:r>
              <a:rPr lang="uk-UA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Завершувальний етап реєстрації</a:t>
            </a:r>
            <a:endParaRPr lang="ru-RU" sz="32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07" name="TextBox 4"/>
          <p:cNvSpPr txBox="1">
            <a:spLocks noChangeArrowheads="1"/>
          </p:cNvSpPr>
          <p:nvPr/>
        </p:nvSpPr>
        <p:spPr bwMode="auto">
          <a:xfrm>
            <a:off x="468313" y="4572000"/>
            <a:ext cx="806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Зверніть увагу на перелік документів, які слід мати при собі під час прибуття до пункту пробного тестування!</a:t>
            </a:r>
          </a:p>
          <a:p>
            <a:pPr algn="ctr"/>
            <a:r>
              <a:rPr lang="uk-UA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(обведений червоним прямокутником)</a:t>
            </a:r>
            <a:endParaRPr lang="ru-RU" sz="24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9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965200"/>
            <a:ext cx="84963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95300" y="1893888"/>
            <a:ext cx="8108950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-127000"/>
            <a:ext cx="8229600" cy="1143000"/>
          </a:xfrm>
        </p:spPr>
        <p:txBody>
          <a:bodyPr/>
          <a:lstStyle/>
          <a:p>
            <a:r>
              <a:rPr lang="uk-UA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Дуже уважно прочитайте цю частину сторінки!</a:t>
            </a:r>
            <a:endParaRPr lang="ru-RU" sz="32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1" name="TextBox 4"/>
          <p:cNvSpPr txBox="1">
            <a:spLocks noChangeArrowheads="1"/>
          </p:cNvSpPr>
          <p:nvPr/>
        </p:nvSpPr>
        <p:spPr bwMode="auto">
          <a:xfrm>
            <a:off x="179388" y="4221163"/>
            <a:ext cx="87852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Зверніть увагу на </a:t>
            </a:r>
            <a:r>
              <a:rPr lang="uk-UA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uk-UA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оплати послуг!</a:t>
            </a:r>
          </a:p>
          <a:p>
            <a:pPr algn="ctr"/>
            <a:r>
              <a:rPr lang="uk-UA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Зберігайте квитанцію про оплату! </a:t>
            </a:r>
          </a:p>
          <a:p>
            <a:pPr algn="ctr"/>
            <a:r>
              <a:rPr lang="uk-UA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Запишіть Ваш </a:t>
            </a:r>
            <a:r>
              <a:rPr lang="uk-UA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персональний код і пароль </a:t>
            </a:r>
            <a:r>
              <a:rPr lang="uk-UA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вони є доступом на вашу персональну сторінку після оплати послуг!</a:t>
            </a:r>
            <a:endParaRPr lang="ru-RU" sz="24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49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09650"/>
            <a:ext cx="89249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924300" y="1290638"/>
            <a:ext cx="18716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258888" y="2852738"/>
            <a:ext cx="40338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-127000"/>
            <a:ext cx="8229600" cy="1143000"/>
          </a:xfrm>
        </p:spPr>
        <p:txBody>
          <a:bodyPr/>
          <a:lstStyle/>
          <a:p>
            <a:r>
              <a:rPr lang="uk-UA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Перевірте заповнені квитанції на оплату послуг за ПЗНО!</a:t>
            </a:r>
            <a:endParaRPr lang="ru-RU" sz="32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955" name="TextBox 4"/>
          <p:cNvSpPr txBox="1">
            <a:spLocks noChangeArrowheads="1"/>
          </p:cNvSpPr>
          <p:nvPr/>
        </p:nvSpPr>
        <p:spPr bwMode="auto">
          <a:xfrm>
            <a:off x="147638" y="981075"/>
            <a:ext cx="324008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uk-UA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Зверніть увагу на частину тексту квитанції, позначену фігурними дужками. Вимагайте, щоб касир заповнив квитанцію так, як показано на зразку «</a:t>
            </a:r>
            <a:r>
              <a:rPr lang="uk-UA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Призначення платежу</a:t>
            </a:r>
            <a:r>
              <a:rPr lang="uk-UA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»: має бути зазначено код платежу, ваше П.І.Б і призначення платежу!</a:t>
            </a:r>
          </a:p>
          <a:p>
            <a:pPr algn="ctr"/>
            <a:r>
              <a:rPr lang="uk-UA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цього квитанція </a:t>
            </a:r>
          </a:p>
          <a:p>
            <a:pPr algn="ctr"/>
            <a:r>
              <a:rPr lang="uk-UA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є дійсною!</a:t>
            </a:r>
          </a:p>
          <a:p>
            <a:pPr algn="ctr"/>
            <a:r>
              <a:rPr lang="uk-UA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Роздрукуйте квитанцію, натиснувши на опцію</a:t>
            </a:r>
            <a:endParaRPr lang="ru-RU" sz="2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59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9825" y="981075"/>
            <a:ext cx="54641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Левая фигурная скобка 2"/>
          <p:cNvSpPr/>
          <p:nvPr/>
        </p:nvSpPr>
        <p:spPr>
          <a:xfrm>
            <a:off x="3563938" y="4221163"/>
            <a:ext cx="160337" cy="28733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3517900" y="1844675"/>
            <a:ext cx="161925" cy="28892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3517900" y="2997200"/>
            <a:ext cx="161925" cy="28733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3556000" y="5373688"/>
            <a:ext cx="160338" cy="28733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843213" y="5661025"/>
            <a:ext cx="755650" cy="5762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uk-UA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Поріг «склав – не склав»</a:t>
            </a:r>
            <a:endParaRPr lang="uk-UA" b="1" smtClean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23751B-EBBC-4551-9B9A-9971C0E27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9923751B-EBBC-4551-9B9A-9971C0E27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9923751B-EBBC-4551-9B9A-9971C0E27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9923751B-EBBC-4551-9B9A-9971C0E27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251139-2C3C-43E2-B29B-538532B6A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0B251139-2C3C-43E2-B29B-538532B6A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0B251139-2C3C-43E2-B29B-538532B6A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0B251139-2C3C-43E2-B29B-538532B6A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C06890-CB25-4F66-B5F7-78B832C70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0FC06890-CB25-4F66-B5F7-78B832C70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0FC06890-CB25-4F66-B5F7-78B832C70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0FC06890-CB25-4F66-B5F7-78B832C70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21B5F4-C349-4A14-97F2-8879446D4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FB21B5F4-C349-4A14-97F2-8879446D4A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FB21B5F4-C349-4A14-97F2-8879446D4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FB21B5F4-C349-4A14-97F2-8879446D4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E94E86-5045-4E6A-BB86-84052767A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CFE94E86-5045-4E6A-BB86-84052767A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CFE94E86-5045-4E6A-BB86-84052767A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CFE94E86-5045-4E6A-BB86-84052767A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E5A14F-74B1-433D-953C-1E996A941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31E5A14F-74B1-433D-953C-1E996A941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31E5A14F-74B1-433D-953C-1E996A941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31E5A14F-74B1-433D-953C-1E996A941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3FFE2F-239C-4E4D-AB70-E848D6F16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FD3FFE2F-239C-4E4D-AB70-E848D6F16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FD3FFE2F-239C-4E4D-AB70-E848D6F16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FD3FFE2F-239C-4E4D-AB70-E848D6F16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CE5E45-EFFC-4738-B595-0512037AB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7BCE5E45-EFFC-4738-B595-0512037AB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7BCE5E45-EFFC-4738-B595-0512037AB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7BCE5E45-EFFC-4738-B595-0512037AB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7DFC76-E019-4F2A-9B29-0B7EEF57F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6A7DFC76-E019-4F2A-9B29-0B7EEF57F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6A7DFC76-E019-4F2A-9B29-0B7EEF57F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6A7DFC76-E019-4F2A-9B29-0B7EEF57F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-127000"/>
            <a:ext cx="8229600" cy="1143000"/>
          </a:xfrm>
        </p:spPr>
        <p:txBody>
          <a:bodyPr/>
          <a:lstStyle/>
          <a:p>
            <a:r>
              <a:rPr lang="uk-UA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Роздруковані квитанції на оплату послуг за ПЗНО!</a:t>
            </a:r>
            <a:endParaRPr lang="ru-RU" sz="32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79" name="TextBox 4"/>
          <p:cNvSpPr txBox="1">
            <a:spLocks noChangeArrowheads="1"/>
          </p:cNvSpPr>
          <p:nvPr/>
        </p:nvSpPr>
        <p:spPr bwMode="auto">
          <a:xfrm>
            <a:off x="179388" y="1268413"/>
            <a:ext cx="45370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кожний предмет роздрукована окрема квитанція. </a:t>
            </a:r>
          </a:p>
          <a:p>
            <a:pPr algn="ctr"/>
            <a:r>
              <a:rPr lang="uk-UA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Пам’ятайте! </a:t>
            </a:r>
          </a:p>
          <a:p>
            <a:pPr algn="ctr"/>
            <a:r>
              <a:rPr lang="uk-UA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Вас є </a:t>
            </a:r>
            <a:r>
              <a:rPr lang="uk-UA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лише 7 днів </a:t>
            </a:r>
            <a:r>
              <a:rPr lang="uk-UA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оплати послуг за участь у ПЗНО-2015.</a:t>
            </a:r>
          </a:p>
          <a:p>
            <a:pPr algn="ctr"/>
            <a:endParaRPr lang="uk-UA" sz="24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Уважно прочитайте квитанції та відокремте кожну з них ножицями по лінії відрізу та здійсніть оплату у відділенні будь-якого банку!</a:t>
            </a:r>
            <a:endParaRPr lang="ru-RU" sz="24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69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981075"/>
            <a:ext cx="3938587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Inside-right pages with text"/>
          <p:cNvGrpSpPr>
            <a:grpSpLocks/>
          </p:cNvGrpSpPr>
          <p:nvPr/>
        </p:nvGrpSpPr>
        <p:grpSpPr bwMode="auto">
          <a:xfrm>
            <a:off x="4572000" y="1371600"/>
            <a:ext cx="3044825" cy="4114800"/>
            <a:chOff x="4572000" y="1371600"/>
            <a:chExt cx="3044952" cy="4114800"/>
          </a:xfrm>
        </p:grpSpPr>
        <p:grpSp>
          <p:nvGrpSpPr>
            <p:cNvPr id="128003" name="Inside-right"/>
            <p:cNvGrpSpPr>
              <a:grpSpLocks/>
            </p:cNvGrpSpPr>
            <p:nvPr/>
          </p:nvGrpSpPr>
          <p:grpSpPr bwMode="auto"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91640" y="1449324"/>
                <a:ext cx="2880360" cy="3959352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4698586" y="1551563"/>
              <a:ext cx="2464213" cy="2677656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 увійти на персональну сторінку і переглянути її?</a:t>
              </a:r>
              <a:endParaRPr lang="ru-RU" sz="2800" b="1" dirty="0">
                <a:solidFill>
                  <a:prstClr val="white"/>
                </a:solidFill>
                <a:latin typeface="Vivaldi"/>
              </a:endParaRPr>
            </a:p>
          </p:txBody>
        </p:sp>
        <p:grpSp>
          <p:nvGrpSpPr>
            <p:cNvPr id="128013" name="Group 167"/>
            <p:cNvGrpSpPr>
              <a:grpSpLocks/>
            </p:cNvGrpSpPr>
            <p:nvPr/>
          </p:nvGrpSpPr>
          <p:grpSpPr bwMode="auto"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rot="5400000">
                <a:off x="5263468" y="3428206"/>
                <a:ext cx="3949700" cy="1587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5317445" y="3428206"/>
                <a:ext cx="3949700" cy="1587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5357134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5395235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5433337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5188852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Inside-left pages"/>
          <p:cNvGrpSpPr>
            <a:grpSpLocks/>
          </p:cNvGrpSpPr>
          <p:nvPr/>
        </p:nvGrpSpPr>
        <p:grpSpPr bwMode="auto">
          <a:xfrm>
            <a:off x="1527175" y="1371600"/>
            <a:ext cx="3044825" cy="4114800"/>
            <a:chOff x="1527048" y="1371600"/>
            <a:chExt cx="3044952" cy="4114800"/>
          </a:xfrm>
        </p:grpSpPr>
        <p:sp>
          <p:nvSpPr>
            <p:cNvPr id="103" name="Rounded Rectangle 102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Book cover"/>
          <p:cNvGrpSpPr>
            <a:grpSpLocks/>
          </p:cNvGrpSpPr>
          <p:nvPr/>
        </p:nvGrpSpPr>
        <p:grpSpPr bwMode="auto">
          <a:xfrm>
            <a:off x="1692275" y="1462088"/>
            <a:ext cx="3048000" cy="4114800"/>
            <a:chOff x="4572000" y="1371600"/>
            <a:chExt cx="3048000" cy="4114800"/>
          </a:xfrm>
        </p:grpSpPr>
        <p:sp>
          <p:nvSpPr>
            <p:cNvPr id="27" name="Rounded Rectangle 26"/>
            <p:cNvSpPr/>
            <p:nvPr/>
          </p:nvSpPr>
          <p:spPr>
            <a:xfrm>
              <a:off x="4572000" y="1371600"/>
              <a:ext cx="3048000" cy="4114800"/>
            </a:xfrm>
            <a:prstGeom prst="roundRect">
              <a:avLst>
                <a:gd name="adj" fmla="val 21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572000" y="1371600"/>
              <a:ext cx="667512" cy="4114800"/>
            </a:xfrm>
            <a:prstGeom prst="roundRect">
              <a:avLst>
                <a:gd name="adj" fmla="val 21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572000" y="38862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572000" y="49530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572000" y="28194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572000" y="17526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/>
        </p:nvSpPr>
        <p:spPr>
          <a:xfrm>
            <a:off x="1963770" y="2512784"/>
            <a:ext cx="2734817" cy="1354545"/>
          </a:xfrm>
          <a:prstGeom prst="rect">
            <a:avLst/>
          </a:prstGeom>
        </p:spPr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reflection blurRad="6350" stA="55000" endA="300" endPos="45500" dir="5400000" sy="-100000" algn="bl"/>
                </a:effectLst>
                <a:latin typeface="Times New Roman"/>
                <a:ea typeface="Times New Roman"/>
              </a:rPr>
              <a:t>  </a:t>
            </a:r>
            <a:r>
              <a:rPr lang="uk-UA" sz="3200" b="1" dirty="0">
                <a:solidFill>
                  <a:prstClr val="white"/>
                </a:solidFill>
                <a:latin typeface="Times New Roman"/>
                <a:ea typeface="Times New Roman"/>
              </a:rPr>
              <a:t>ПЗНО</a:t>
            </a:r>
            <a:r>
              <a:rPr lang="uk-UA" sz="4000" b="1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sz="5400" b="1" dirty="0">
                <a:solidFill>
                  <a:prstClr val="white"/>
                </a:solidFill>
                <a:latin typeface="Times New Roman"/>
                <a:ea typeface="Times New Roman"/>
              </a:rPr>
              <a:t>2015 </a:t>
            </a:r>
            <a:endParaRPr lang="ru-RU" sz="5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5613" y="115888"/>
            <a:ext cx="8229600" cy="563562"/>
          </a:xfrm>
        </p:spPr>
        <p:txBody>
          <a:bodyPr/>
          <a:lstStyle/>
          <a:p>
            <a:r>
              <a:rPr lang="uk-UA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Увійдіть на головну сторінку сайту </a:t>
            </a:r>
            <a:br>
              <a:rPr lang="uk-UA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Одеського РЦОЯО і натисніть опцію</a:t>
            </a:r>
            <a:endParaRPr lang="ru-RU" sz="2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00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900113"/>
            <a:ext cx="784542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6156325" y="765175"/>
            <a:ext cx="647700" cy="172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5613" y="115888"/>
            <a:ext cx="8229600" cy="563562"/>
          </a:xfrm>
        </p:spPr>
        <p:txBody>
          <a:bodyPr/>
          <a:lstStyle/>
          <a:p>
            <a:r>
              <a:rPr lang="uk-UA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Заповніть в Особистому кабінеті учасника пробного ЗНО свій персональний код і пароль</a:t>
            </a:r>
            <a:endParaRPr lang="ru-RU" sz="2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0438" y="981075"/>
            <a:ext cx="6900862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6" name="TextBox 2"/>
          <p:cNvSpPr txBox="1">
            <a:spLocks noChangeArrowheads="1"/>
          </p:cNvSpPr>
          <p:nvPr/>
        </p:nvSpPr>
        <p:spPr bwMode="auto">
          <a:xfrm>
            <a:off x="104775" y="1244600"/>
            <a:ext cx="2122488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Нагадуємо!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 Ваші </a:t>
            </a:r>
            <a:r>
              <a:rPr lang="uk-UA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персональний код і пароль </a:t>
            </a:r>
          </a:p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є у роздрукованих Вами матеріалах (інструкції перед квитанціями).</a:t>
            </a:r>
          </a:p>
          <a:p>
            <a:pPr algn="ctr"/>
            <a:endParaRPr lang="uk-UA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>
                <a:latin typeface="Times New Roman" pitchFamily="18" charset="0"/>
                <a:cs typeface="Times New Roman" pitchFamily="18" charset="0"/>
              </a:rPr>
              <a:t>Натисніть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 опцію </a:t>
            </a:r>
            <a:r>
              <a:rPr lang="uk-UA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«Зайти до особистого кабінету»</a:t>
            </a:r>
            <a:endPara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76600" y="5040313"/>
            <a:ext cx="1008063" cy="29368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276600" y="5508625"/>
            <a:ext cx="1008063" cy="2936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Inside-right pages with text"/>
          <p:cNvGrpSpPr>
            <a:grpSpLocks/>
          </p:cNvGrpSpPr>
          <p:nvPr/>
        </p:nvGrpSpPr>
        <p:grpSpPr bwMode="auto">
          <a:xfrm>
            <a:off x="4572000" y="1371600"/>
            <a:ext cx="3044825" cy="4114800"/>
            <a:chOff x="4572000" y="1371600"/>
            <a:chExt cx="3044952" cy="4114800"/>
          </a:xfrm>
        </p:grpSpPr>
        <p:grpSp>
          <p:nvGrpSpPr>
            <p:cNvPr id="95235" name="Inside-right"/>
            <p:cNvGrpSpPr>
              <a:grpSpLocks/>
            </p:cNvGrpSpPr>
            <p:nvPr/>
          </p:nvGrpSpPr>
          <p:grpSpPr bwMode="auto"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703267" y="1449387"/>
                <a:ext cx="2879845" cy="395922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">
                    <a:schemeClr val="bg1"/>
                  </a:gs>
                  <a:gs pos="18000">
                    <a:schemeClr val="bg1">
                      <a:lumMod val="95000"/>
                    </a:schemeClr>
                  </a:gs>
                  <a:gs pos="38000">
                    <a:schemeClr val="bg1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5238" name="Group 167"/>
            <p:cNvGrpSpPr>
              <a:grpSpLocks/>
            </p:cNvGrpSpPr>
            <p:nvPr/>
          </p:nvGrpSpPr>
          <p:grpSpPr bwMode="auto"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rot="5400000">
                <a:off x="5263468" y="3428206"/>
                <a:ext cx="3949700" cy="1587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5317445" y="3428206"/>
                <a:ext cx="3949700" cy="1587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5357134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5395235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5433337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5188852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Inside-left pages"/>
          <p:cNvGrpSpPr>
            <a:grpSpLocks/>
          </p:cNvGrpSpPr>
          <p:nvPr/>
        </p:nvGrpSpPr>
        <p:grpSpPr bwMode="auto">
          <a:xfrm>
            <a:off x="1527175" y="1371600"/>
            <a:ext cx="3044825" cy="4114800"/>
            <a:chOff x="1527048" y="1371600"/>
            <a:chExt cx="3044952" cy="4114800"/>
          </a:xfrm>
        </p:grpSpPr>
        <p:sp>
          <p:nvSpPr>
            <p:cNvPr id="103" name="Rounded Rectangle 102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92155" y="1449388"/>
              <a:ext cx="2879845" cy="395922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65220" name="TextBox 6"/>
          <p:cNvSpPr txBox="1">
            <a:spLocks noChangeArrowheads="1"/>
          </p:cNvSpPr>
          <p:nvPr/>
        </p:nvSpPr>
        <p:spPr bwMode="auto">
          <a:xfrm>
            <a:off x="4692650" y="1600200"/>
            <a:ext cx="2520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340" algn="just">
              <a:spcAft>
                <a:spcPts val="0"/>
              </a:spcAft>
              <a:buFont typeface="Arial" pitchFamily="34" charset="0"/>
              <a:buNone/>
              <a:tabLst>
                <a:tab pos="180340" algn="l"/>
              </a:tabLst>
              <a:defRPr/>
            </a:pPr>
            <a:r>
              <a:rPr lang="uk-UA" sz="2400" i="1" dirty="0" smtClean="0">
                <a:latin typeface="Times New Roman"/>
                <a:ea typeface="Times New Roman"/>
              </a:rPr>
              <a:t> </a:t>
            </a:r>
            <a:endParaRPr lang="ru-RU" sz="2400" dirty="0">
              <a:latin typeface="Times New Roman"/>
              <a:ea typeface="Times New Roman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b="1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95249" name="TextBox 1"/>
          <p:cNvSpPr txBox="1">
            <a:spLocks noChangeArrowheads="1"/>
          </p:cNvSpPr>
          <p:nvPr/>
        </p:nvSpPr>
        <p:spPr bwMode="auto">
          <a:xfrm>
            <a:off x="4787900" y="1989138"/>
            <a:ext cx="247015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Сайт ОРЦОЯО: </a:t>
            </a:r>
          </a:p>
          <a:p>
            <a:pPr algn="ctr"/>
            <a: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допомогу учасникам ЗНО-2015</a:t>
            </a:r>
            <a:endParaRPr 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Book cover"/>
          <p:cNvGrpSpPr>
            <a:grpSpLocks/>
          </p:cNvGrpSpPr>
          <p:nvPr/>
        </p:nvGrpSpPr>
        <p:grpSpPr bwMode="auto">
          <a:xfrm>
            <a:off x="1547813" y="1341438"/>
            <a:ext cx="3048000" cy="4114800"/>
            <a:chOff x="4572000" y="1371600"/>
            <a:chExt cx="3048000" cy="4114800"/>
          </a:xfrm>
        </p:grpSpPr>
        <p:sp>
          <p:nvSpPr>
            <p:cNvPr id="27" name="Rounded Rectangle 26"/>
            <p:cNvSpPr/>
            <p:nvPr/>
          </p:nvSpPr>
          <p:spPr>
            <a:xfrm>
              <a:off x="4572000" y="1371600"/>
              <a:ext cx="3048000" cy="4114800"/>
            </a:xfrm>
            <a:prstGeom prst="roundRect">
              <a:avLst>
                <a:gd name="adj" fmla="val 2196"/>
              </a:avLst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572000" y="1371600"/>
              <a:ext cx="666750" cy="4114800"/>
            </a:xfrm>
            <a:prstGeom prst="roundRect">
              <a:avLst>
                <a:gd name="adj" fmla="val 2196"/>
              </a:avLst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572000" y="38862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572000" y="49530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572000" y="28194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572000" y="17526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70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endParaRPr lang="uk-UA" smtClean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</p:nvPr>
        </p:nvGraphicFramePr>
        <p:xfrm>
          <a:off x="179512" y="980728"/>
          <a:ext cx="8784976" cy="553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772816"/>
            <a:ext cx="5328592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Бажаємо успіху!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Inside-right pages with text"/>
          <p:cNvGrpSpPr>
            <a:grpSpLocks/>
          </p:cNvGrpSpPr>
          <p:nvPr/>
        </p:nvGrpSpPr>
        <p:grpSpPr bwMode="auto">
          <a:xfrm>
            <a:off x="4572000" y="1371600"/>
            <a:ext cx="3044825" cy="4114800"/>
            <a:chOff x="4572000" y="1371600"/>
            <a:chExt cx="3044952" cy="4114800"/>
          </a:xfrm>
        </p:grpSpPr>
        <p:grpSp>
          <p:nvGrpSpPr>
            <p:cNvPr id="61469" name="Inside-right"/>
            <p:cNvGrpSpPr>
              <a:grpSpLocks/>
            </p:cNvGrpSpPr>
            <p:nvPr/>
          </p:nvGrpSpPr>
          <p:grpSpPr bwMode="auto"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91640" y="1449324"/>
                <a:ext cx="2880360" cy="3959352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4733795" y="1764407"/>
              <a:ext cx="2304256" cy="2677656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Коментар щодо зарахування результатів </a:t>
              </a:r>
              <a:r>
                <a:rPr lang="uk-UA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ЗНО з української мови </a:t>
              </a:r>
              <a:r>
                <a:rPr lang="uk-UA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 літератури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(ЗНО - ДПА)</a:t>
              </a:r>
              <a:endParaRPr lang="ru-RU" sz="2400" dirty="0">
                <a:solidFill>
                  <a:prstClr val="white"/>
                </a:solidFill>
                <a:latin typeface="Vivaldi"/>
              </a:endParaRPr>
            </a:p>
          </p:txBody>
        </p:sp>
        <p:grpSp>
          <p:nvGrpSpPr>
            <p:cNvPr id="61473" name="Group 167"/>
            <p:cNvGrpSpPr>
              <a:grpSpLocks/>
            </p:cNvGrpSpPr>
            <p:nvPr/>
          </p:nvGrpSpPr>
          <p:grpSpPr bwMode="auto"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rot="5400000">
                <a:off x="5263468" y="3428206"/>
                <a:ext cx="3949700" cy="1587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5317445" y="3428206"/>
                <a:ext cx="3949700" cy="1587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5357134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5395235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5433337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5188852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Inside-left pages"/>
          <p:cNvGrpSpPr>
            <a:grpSpLocks/>
          </p:cNvGrpSpPr>
          <p:nvPr/>
        </p:nvGrpSpPr>
        <p:grpSpPr bwMode="auto">
          <a:xfrm>
            <a:off x="1527175" y="1371600"/>
            <a:ext cx="3044825" cy="4114800"/>
            <a:chOff x="1527048" y="1371600"/>
            <a:chExt cx="3044952" cy="4114800"/>
          </a:xfrm>
        </p:grpSpPr>
        <p:sp>
          <p:nvSpPr>
            <p:cNvPr id="103" name="Rounded Rectangle 102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Book cover"/>
          <p:cNvGrpSpPr>
            <a:grpSpLocks/>
          </p:cNvGrpSpPr>
          <p:nvPr/>
        </p:nvGrpSpPr>
        <p:grpSpPr bwMode="auto">
          <a:xfrm>
            <a:off x="1536700" y="1382713"/>
            <a:ext cx="3048000" cy="4114800"/>
            <a:chOff x="4572000" y="1371600"/>
            <a:chExt cx="3048000" cy="4114800"/>
          </a:xfrm>
        </p:grpSpPr>
        <p:sp>
          <p:nvSpPr>
            <p:cNvPr id="27" name="Rounded Rectangle 26"/>
            <p:cNvSpPr/>
            <p:nvPr/>
          </p:nvSpPr>
          <p:spPr>
            <a:xfrm>
              <a:off x="4572000" y="1371600"/>
              <a:ext cx="3048000" cy="4114800"/>
            </a:xfrm>
            <a:prstGeom prst="roundRect">
              <a:avLst>
                <a:gd name="adj" fmla="val 21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572000" y="1371600"/>
              <a:ext cx="667512" cy="4114800"/>
            </a:xfrm>
            <a:prstGeom prst="roundRect">
              <a:avLst>
                <a:gd name="adj" fmla="val 21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572000" y="38862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572000" y="49530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572000" y="28194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572000" y="17526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/>
        </p:nvSpPr>
        <p:spPr>
          <a:xfrm>
            <a:off x="1963770" y="2512784"/>
            <a:ext cx="2734817" cy="1354545"/>
          </a:xfrm>
          <a:prstGeom prst="rect">
            <a:avLst/>
          </a:prstGeom>
        </p:spPr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reflection blurRad="6350" stA="55000" endA="300" endPos="45500" dir="5400000" sy="-100000" algn="bl"/>
                </a:effectLst>
                <a:latin typeface="Times New Roman"/>
                <a:ea typeface="Times New Roman"/>
              </a:rPr>
              <a:t>  </a:t>
            </a:r>
            <a:r>
              <a:rPr lang="uk-UA" sz="3200" b="1" dirty="0">
                <a:solidFill>
                  <a:prstClr val="white"/>
                </a:solidFill>
                <a:latin typeface="Times New Roman"/>
                <a:ea typeface="Times New Roman"/>
              </a:rPr>
              <a:t>ЗНО</a:t>
            </a:r>
            <a:r>
              <a:rPr lang="uk-UA" sz="4000" b="1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sz="5400" b="1" dirty="0">
                <a:solidFill>
                  <a:prstClr val="white"/>
                </a:solidFill>
                <a:latin typeface="Times New Roman"/>
                <a:ea typeface="Times New Roman"/>
              </a:rPr>
              <a:t>2015 </a:t>
            </a:r>
            <a:endParaRPr lang="ru-RU" sz="5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uk-UA" sz="4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ЗНО+ДПА</a:t>
            </a:r>
            <a:endParaRPr lang="uk-UA" sz="4800" b="1" smtClean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1052736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9B94EF-3FCE-4424-AB76-515B78B32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A29B94EF-3FCE-4424-AB76-515B78B32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A29B94EF-3FCE-4424-AB76-515B78B32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A29B94EF-3FCE-4424-AB76-515B78B32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EE8E6A-EB74-4DF4-A9D0-FAFC3003D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F0EE8E6A-EB74-4DF4-A9D0-FAFC3003D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F0EE8E6A-EB74-4DF4-A9D0-FAFC3003D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F0EE8E6A-EB74-4DF4-A9D0-FAFC3003D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F90673-D3F8-456B-818C-A4F555D28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2DF90673-D3F8-456B-818C-A4F555D28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2DF90673-D3F8-456B-818C-A4F555D28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2DF90673-D3F8-456B-818C-A4F555D28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99C6FF-7AA6-4C01-BE46-6EA3AD88F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5199C6FF-7AA6-4C01-BE46-6EA3AD88F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5199C6FF-7AA6-4C01-BE46-6EA3AD88F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5199C6FF-7AA6-4C01-BE46-6EA3AD88F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A82615-465D-4D79-991D-A7516D0D5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B5A82615-465D-4D79-991D-A7516D0D5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B5A82615-465D-4D79-991D-A7516D0D5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B5A82615-465D-4D79-991D-A7516D0D5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Inside-right pages with text"/>
          <p:cNvGrpSpPr>
            <a:grpSpLocks/>
          </p:cNvGrpSpPr>
          <p:nvPr/>
        </p:nvGrpSpPr>
        <p:grpSpPr bwMode="auto">
          <a:xfrm>
            <a:off x="4572000" y="1371600"/>
            <a:ext cx="3044825" cy="4114800"/>
            <a:chOff x="4572000" y="1371600"/>
            <a:chExt cx="3044952" cy="4114800"/>
          </a:xfrm>
        </p:grpSpPr>
        <p:grpSp>
          <p:nvGrpSpPr>
            <p:cNvPr id="64541" name="Inside-right"/>
            <p:cNvGrpSpPr>
              <a:grpSpLocks/>
            </p:cNvGrpSpPr>
            <p:nvPr/>
          </p:nvGrpSpPr>
          <p:grpSpPr bwMode="auto"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91640" y="1449324"/>
                <a:ext cx="2880360" cy="3959352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4768323" y="2035894"/>
              <a:ext cx="2304256" cy="2308324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Коментар щодо зменшення кількості </a:t>
              </a:r>
              <a:r>
                <a:rPr lang="uk-UA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предметів ЗНО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prstClr val="white"/>
                </a:solidFill>
                <a:latin typeface="Vivaldi"/>
              </a:endParaRPr>
            </a:p>
          </p:txBody>
        </p:sp>
        <p:grpSp>
          <p:nvGrpSpPr>
            <p:cNvPr id="64545" name="Group 167"/>
            <p:cNvGrpSpPr>
              <a:grpSpLocks/>
            </p:cNvGrpSpPr>
            <p:nvPr/>
          </p:nvGrpSpPr>
          <p:grpSpPr bwMode="auto"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rot="5400000">
                <a:off x="5263468" y="3428206"/>
                <a:ext cx="3949700" cy="1587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5317445" y="3428206"/>
                <a:ext cx="3949700" cy="1587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5357134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5395235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5433337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5188852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Inside-left pages"/>
          <p:cNvGrpSpPr>
            <a:grpSpLocks/>
          </p:cNvGrpSpPr>
          <p:nvPr/>
        </p:nvGrpSpPr>
        <p:grpSpPr bwMode="auto">
          <a:xfrm>
            <a:off x="1527175" y="1371600"/>
            <a:ext cx="3044825" cy="4114800"/>
            <a:chOff x="1527048" y="1371600"/>
            <a:chExt cx="3044952" cy="4114800"/>
          </a:xfrm>
        </p:grpSpPr>
        <p:sp>
          <p:nvSpPr>
            <p:cNvPr id="103" name="Rounded Rectangle 102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Book cover"/>
          <p:cNvGrpSpPr>
            <a:grpSpLocks/>
          </p:cNvGrpSpPr>
          <p:nvPr/>
        </p:nvGrpSpPr>
        <p:grpSpPr bwMode="auto">
          <a:xfrm>
            <a:off x="1536700" y="1382713"/>
            <a:ext cx="3048000" cy="4114800"/>
            <a:chOff x="4572000" y="1371600"/>
            <a:chExt cx="3048000" cy="4114800"/>
          </a:xfrm>
        </p:grpSpPr>
        <p:sp>
          <p:nvSpPr>
            <p:cNvPr id="27" name="Rounded Rectangle 26"/>
            <p:cNvSpPr/>
            <p:nvPr/>
          </p:nvSpPr>
          <p:spPr>
            <a:xfrm>
              <a:off x="4572000" y="1371600"/>
              <a:ext cx="3048000" cy="4114800"/>
            </a:xfrm>
            <a:prstGeom prst="roundRect">
              <a:avLst>
                <a:gd name="adj" fmla="val 21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572000" y="1371600"/>
              <a:ext cx="667512" cy="4114800"/>
            </a:xfrm>
            <a:prstGeom prst="roundRect">
              <a:avLst>
                <a:gd name="adj" fmla="val 21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572000" y="38862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572000" y="49530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572000" y="28194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572000" y="17526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/>
        </p:nvSpPr>
        <p:spPr>
          <a:xfrm>
            <a:off x="1963770" y="2512784"/>
            <a:ext cx="2734817" cy="1354545"/>
          </a:xfrm>
          <a:prstGeom prst="rect">
            <a:avLst/>
          </a:prstGeom>
        </p:spPr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reflection blurRad="6350" stA="55000" endA="300" endPos="45500" dir="5400000" sy="-100000" algn="bl"/>
                </a:effectLst>
                <a:latin typeface="Times New Roman"/>
                <a:ea typeface="Times New Roman"/>
              </a:rPr>
              <a:t>  </a:t>
            </a:r>
            <a:r>
              <a:rPr lang="uk-UA" sz="3200" b="1" dirty="0">
                <a:solidFill>
                  <a:prstClr val="white"/>
                </a:solidFill>
                <a:latin typeface="Times New Roman"/>
                <a:ea typeface="Times New Roman"/>
              </a:rPr>
              <a:t>ЗНО</a:t>
            </a:r>
            <a:r>
              <a:rPr lang="uk-UA" sz="4000" b="1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sz="5400" b="1" dirty="0">
                <a:solidFill>
                  <a:prstClr val="white"/>
                </a:solidFill>
                <a:latin typeface="Times New Roman"/>
                <a:ea typeface="Times New Roman"/>
              </a:rPr>
              <a:t>2015 </a:t>
            </a:r>
            <a:endParaRPr lang="ru-RU" sz="5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uk-UA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Предмети ЗНО-2015</a:t>
            </a:r>
            <a:endParaRPr lang="uk-UA" sz="3200" b="1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388" y="981075"/>
            <a:ext cx="497363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Українська мова і література</a:t>
            </a:r>
          </a:p>
          <a:p>
            <a:r>
              <a:rPr lang="uk-UA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Історія України</a:t>
            </a:r>
          </a:p>
          <a:p>
            <a:r>
              <a:rPr lang="uk-UA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Математика</a:t>
            </a:r>
          </a:p>
          <a:p>
            <a:r>
              <a:rPr lang="uk-UA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Біологія</a:t>
            </a:r>
          </a:p>
          <a:p>
            <a:r>
              <a:rPr lang="uk-UA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Географія</a:t>
            </a:r>
          </a:p>
          <a:p>
            <a:r>
              <a:rPr lang="uk-UA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Фізика</a:t>
            </a:r>
          </a:p>
          <a:p>
            <a:r>
              <a:rPr lang="uk-UA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 Хімія</a:t>
            </a:r>
          </a:p>
          <a:p>
            <a:r>
              <a:rPr lang="uk-UA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 Російська мова </a:t>
            </a:r>
          </a:p>
          <a:p>
            <a:r>
              <a:rPr lang="uk-UA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uk-UA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Англійська мова</a:t>
            </a:r>
          </a:p>
          <a:p>
            <a:r>
              <a:rPr lang="uk-UA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uk-UA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Німецька мова</a:t>
            </a:r>
          </a:p>
          <a:p>
            <a:r>
              <a:rPr lang="uk-UA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uk-UA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Іспанська мова</a:t>
            </a:r>
          </a:p>
          <a:p>
            <a:r>
              <a:rPr lang="uk-UA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uk-UA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Французька мова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3025" y="1254125"/>
            <a:ext cx="3889375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переліку предметів ЗНО виключені:</a:t>
            </a:r>
          </a:p>
          <a:p>
            <a:pPr algn="ctr">
              <a:defRPr/>
            </a:pPr>
            <a:endParaRPr lang="uk-UA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Всесвітня історія</a:t>
            </a:r>
          </a:p>
          <a:p>
            <a:pPr marL="514350" indent="-514350">
              <a:buFontTx/>
              <a:buAutoNum type="arabicPeriod"/>
              <a:defRPr/>
            </a:pP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Світова література</a:t>
            </a:r>
            <a:endParaRPr lang="uk-UA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64" name="Picture 4" descr="https://st.free-lance.ru/users/DenneD/upload/f_06950d505095748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133600"/>
            <a:ext cx="1719262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364163" y="2565400"/>
            <a:ext cx="3455987" cy="8778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364163" y="2620963"/>
            <a:ext cx="3384550" cy="8794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140200" y="4149725"/>
            <a:ext cx="38877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ВАЖЛИВО!</a:t>
            </a:r>
          </a:p>
          <a:p>
            <a:pPr algn="ctr"/>
            <a:r>
              <a:rPr lang="uk-UA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ЗНО з кожної іноземної мови буде проходити в окремі дні!</a:t>
            </a: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3348038" y="4581525"/>
            <a:ext cx="647700" cy="1660525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8" grpId="0" build="p"/>
      <p:bldP spid="16" grpId="0" build="p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97_Eze">
  <a:themeElements>
    <a:clrScheme name="Интерне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нтерне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нтерне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трад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8_Eze">
  <a:themeElements>
    <a:clrScheme name="Интерне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нтерне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нтерне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9_Eze">
  <a:themeElements>
    <a:clrScheme name="Интерне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нтерне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нтерне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0_Eze">
  <a:themeElements>
    <a:clrScheme name="Интерне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нтерне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нтерне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97_Eze</Template>
  <TotalTime>855</TotalTime>
  <Words>9687</Words>
  <Application>Microsoft Office PowerPoint</Application>
  <PresentationFormat>Экран (4:3)</PresentationFormat>
  <Paragraphs>746</Paragraphs>
  <Slides>56</Slides>
  <Notes>20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56</vt:i4>
      </vt:variant>
    </vt:vector>
  </HeadingPairs>
  <TitlesOfParts>
    <vt:vector size="68" baseType="lpstr">
      <vt:lpstr>Arial</vt:lpstr>
      <vt:lpstr>Calibri</vt:lpstr>
      <vt:lpstr>Times New Roman</vt:lpstr>
      <vt:lpstr>Vivaldi</vt:lpstr>
      <vt:lpstr>+mj-lt</vt:lpstr>
      <vt:lpstr>Corbel</vt:lpstr>
      <vt:lpstr>97_Eze</vt:lpstr>
      <vt:lpstr>Тетрадь</vt:lpstr>
      <vt:lpstr>98_Eze</vt:lpstr>
      <vt:lpstr>99_Eze</vt:lpstr>
      <vt:lpstr>100_Eze</vt:lpstr>
      <vt:lpstr>Тетрадь</vt:lpstr>
      <vt:lpstr>ІННОВАЦІЇ ЗНО-2015</vt:lpstr>
      <vt:lpstr>Слайд 2</vt:lpstr>
      <vt:lpstr>Перелік головних інновацій у ЗНО-2015</vt:lpstr>
      <vt:lpstr>Слайд 4</vt:lpstr>
      <vt:lpstr>Поріг «склав – не склав»</vt:lpstr>
      <vt:lpstr>Слайд 6</vt:lpstr>
      <vt:lpstr>ЗНО+ДПА</vt:lpstr>
      <vt:lpstr>Слайд 8</vt:lpstr>
      <vt:lpstr>Предмети ЗНО-2015</vt:lpstr>
      <vt:lpstr>Слайд 10</vt:lpstr>
      <vt:lpstr>Чинним буде лише Сертифікат ЗНО-2015</vt:lpstr>
      <vt:lpstr>Слайд 12</vt:lpstr>
      <vt:lpstr>Дворівневість</vt:lpstr>
      <vt:lpstr>Слайд 14</vt:lpstr>
      <vt:lpstr>Слайд 15</vt:lpstr>
      <vt:lpstr>Хімія. Увага – додана нова форма ТЗ (№№ 45-54)</vt:lpstr>
      <vt:lpstr>Фізика. Увага – змінена к-ть ТЗ за формами</vt:lpstr>
      <vt:lpstr>Біологія. Увага – виключена одна форма ТЗ</vt:lpstr>
      <vt:lpstr>УВАГА!</vt:lpstr>
      <vt:lpstr>Слайд 20</vt:lpstr>
      <vt:lpstr>Обставини, які підвищують  роль і значення ПЗНО-2015</vt:lpstr>
      <vt:lpstr>Предмети та графік проведення  ПЗНО-2015</vt:lpstr>
      <vt:lpstr>УВАГА!</vt:lpstr>
      <vt:lpstr>ВАЖЛИВО!</vt:lpstr>
      <vt:lpstr>ПЗНО-2015</vt:lpstr>
      <vt:lpstr>Слайд 26</vt:lpstr>
      <vt:lpstr>Слайд 27</vt:lpstr>
      <vt:lpstr>Для реєстрації:</vt:lpstr>
      <vt:lpstr>Безпосередньо перед початком реєстрації зайдіть на сайт ОРЦОЯО</vt:lpstr>
      <vt:lpstr>Якщо Ви обрали сайт test-center.od.ua, то Ви одразу потрапите на головну сторінку сайту ОРЦОЯО</vt:lpstr>
      <vt:lpstr>Слайд 31</vt:lpstr>
      <vt:lpstr>Ознайомтеся з інформацією на цій сторінці та натисніть опцію</vt:lpstr>
      <vt:lpstr>ВАЖЛИВО!</vt:lpstr>
      <vt:lpstr>Далі дійте за вказівкою нижче</vt:lpstr>
      <vt:lpstr>Продовження реєстрації</vt:lpstr>
      <vt:lpstr>Продовження реєстрації</vt:lpstr>
      <vt:lpstr>Продовження реєстрації</vt:lpstr>
      <vt:lpstr>Продовження реєстрації</vt:lpstr>
      <vt:lpstr>Сторінка заповнення форми заяви</vt:lpstr>
      <vt:lpstr>Сторінка заповнення форми заяви (продовження)</vt:lpstr>
      <vt:lpstr>Сторінка заповнення форми заяви (продовження)</vt:lpstr>
      <vt:lpstr>Сторінка заповнення форми заяви (продовження)</vt:lpstr>
      <vt:lpstr>Слайд 43</vt:lpstr>
      <vt:lpstr>Слайд 44</vt:lpstr>
      <vt:lpstr>Продовження</vt:lpstr>
      <vt:lpstr>Продовження</vt:lpstr>
      <vt:lpstr>Завершувальний етап реєстрації</vt:lpstr>
      <vt:lpstr>Дуже уважно прочитайте цю частину сторінки!</vt:lpstr>
      <vt:lpstr>Перевірте заповнені квитанції на оплату послуг за ПЗНО!</vt:lpstr>
      <vt:lpstr>Роздруковані квитанції на оплату послуг за ПЗНО!</vt:lpstr>
      <vt:lpstr>Слайд 51</vt:lpstr>
      <vt:lpstr>Увійдіть на головну сторінку сайту  Одеського РЦОЯО і натисніть опцію</vt:lpstr>
      <vt:lpstr>Заповніть в Особистому кабінеті учасника пробного ЗНО свій персональний код і пароль</vt:lpstr>
      <vt:lpstr>Слайд 54</vt:lpstr>
      <vt:lpstr>Слайд 55</vt:lpstr>
      <vt:lpstr>Слайд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Гость</cp:lastModifiedBy>
  <cp:revision>56</cp:revision>
  <dcterms:created xsi:type="dcterms:W3CDTF">2014-10-23T16:00:46Z</dcterms:created>
  <dcterms:modified xsi:type="dcterms:W3CDTF">2014-11-18T13:43:14Z</dcterms:modified>
</cp:coreProperties>
</file>